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3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4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5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1" r:id="rId2"/>
    <p:sldId id="263" r:id="rId3"/>
    <p:sldId id="264" r:id="rId4"/>
    <p:sldId id="277" r:id="rId5"/>
    <p:sldId id="276" r:id="rId6"/>
    <p:sldId id="272" r:id="rId7"/>
    <p:sldId id="278" r:id="rId8"/>
    <p:sldId id="273" r:id="rId9"/>
    <p:sldId id="279" r:id="rId10"/>
    <p:sldId id="271" r:id="rId11"/>
    <p:sldId id="274" r:id="rId12"/>
    <p:sldId id="282" r:id="rId13"/>
    <p:sldId id="283" r:id="rId14"/>
    <p:sldId id="284" r:id="rId15"/>
    <p:sldId id="285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66FF"/>
    <a:srgbClr val="0000FF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SIBIU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SIBIUf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Final%20CENTRALIZARE%20REZULTATE%20CAMPANII%20BaP%20SIBIU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Final%20CENTRALIZARE%20REZULTATE%20CAMPANII%20BaP%20SIBIU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Final%20CENTRALIZARE%20REZULTATE%20CAMPANII%20BaP%20SIBIU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Final%20CENTRALIZARE%20REZULTATE%20CAMPANII%20BaP%20SIBIU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SIBIUf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SIBIUf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PM2,5%20SB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PM2,5%20SB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PM2,5%20SB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SIBIU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PM2,5%20SB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PM2,5%20SB.xlsx" TargetMode="Externa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PM2,5%20SB.xlsx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SIBIU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SIBIUf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SIBIUf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SIBIUf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SIBIUf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SIBIUf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SIBIUf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 </a:t>
            </a:r>
            <a:r>
              <a:rPr lang="ro-RO"/>
              <a:t>- </a:t>
            </a:r>
            <a:r>
              <a:rPr lang="en-US"/>
              <a:t>Loca</a:t>
            </a:r>
            <a:r>
              <a:rPr lang="ro-RO"/>
              <a:t>ția</a:t>
            </a:r>
            <a:r>
              <a:rPr lang="en-US"/>
              <a:t> </a:t>
            </a:r>
            <a:r>
              <a:rPr lang="ro-RO"/>
              <a:t>SB1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AA-4CD7-B2C3-DBA9BA0DC77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AA-4CD7-B2C3-DBA9BA0DC77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AA-4CD7-B2C3-DBA9BA0DC77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AA-4CD7-B2C3-DBA9BA0DC774}"/>
              </c:ext>
            </c:extLst>
          </c:dPt>
          <c:dLbls>
            <c:dLbl>
              <c:idx val="2"/>
              <c:layout>
                <c:manualLayout>
                  <c:x val="-6.7332771784164636E-2"/>
                  <c:y val="9.7024517790056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DAA-4CD7-B2C3-DBA9BA0DC774}"/>
                </c:ext>
                <c:ext xmlns:c15="http://schemas.microsoft.com/office/drawing/2012/chart" uri="{CE6537A1-D6FC-4f65-9D91-7224C49458BB}">
                  <c15:layout>
                    <c:manualLayout>
                      <c:w val="7.2295589585759171E-2"/>
                      <c:h val="6.8506949285590146E-2"/>
                    </c:manualLayout>
                  </c15:layout>
                </c:ext>
              </c:extLst>
            </c:dLbl>
            <c:numFmt formatCode="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PM'!$H$4,'centralizare rezultate PM'!$N$4,'centralizare rezultate PM'!$T$4,'centralizare rezultate PM'!$Z$4,'centralizare rezultate PM'!$AF$4)</c:f>
              <c:numCache>
                <c:formatCode>0.00</c:formatCode>
                <c:ptCount val="4"/>
                <c:pt idx="0">
                  <c:v>17.210144927535847</c:v>
                </c:pt>
                <c:pt idx="1">
                  <c:v>21.19565217391262</c:v>
                </c:pt>
                <c:pt idx="2">
                  <c:v>25.452898550724957</c:v>
                </c:pt>
                <c:pt idx="3" formatCode="General">
                  <c:v>21.829710144927748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DAA-4CD7-B2C3-DBA9BA0DC77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DAA-4CD7-B2C3-DBA9BA0DC77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DAA-4CD7-B2C3-DBA9BA0DC77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DAA-4CD7-B2C3-DBA9BA0DC77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4DAA-4CD7-B2C3-DBA9BA0DC774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PM'!$H$5,'centralizare rezultate PM'!$N$5,'centralizare rezultate PM'!$T$5,'centralizare rezultate PM'!$Z$5,'centralizare rezultate PM'!$AF$5)</c:f>
              <c:numCache>
                <c:formatCode>0.00</c:formatCode>
                <c:ptCount val="4"/>
                <c:pt idx="0">
                  <c:v>36.141304347825532</c:v>
                </c:pt>
                <c:pt idx="1">
                  <c:v>17.481884057971406</c:v>
                </c:pt>
                <c:pt idx="2">
                  <c:v>21.105072463768106</c:v>
                </c:pt>
                <c:pt idx="3">
                  <c:v>19.112318840579718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4DAA-4CD7-B2C3-DBA9BA0DC774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DAA-4CD7-B2C3-DBA9BA0DC77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DAA-4CD7-B2C3-DBA9BA0DC77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DAA-4CD7-B2C3-DBA9BA0DC77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DAA-4CD7-B2C3-DBA9BA0DC774}"/>
              </c:ext>
            </c:extLst>
          </c:dPt>
          <c:dLbls>
            <c:dLbl>
              <c:idx val="0"/>
              <c:layout>
                <c:manualLayout>
                  <c:x val="1.96387573195239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4DAA-4CD7-B2C3-DBA9BA0DC774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PM'!$H$6,'centralizare rezultate PM'!$N$6,'centralizare rezultate PM'!$T$6,'centralizare rezultate PM'!$Z$6,'centralizare rezultate PM'!$AF$6)</c:f>
              <c:numCache>
                <c:formatCode>0.00</c:formatCode>
                <c:ptCount val="4"/>
                <c:pt idx="0">
                  <c:v>23.36956521739155</c:v>
                </c:pt>
                <c:pt idx="1">
                  <c:v>19.836956521738859</c:v>
                </c:pt>
                <c:pt idx="2">
                  <c:v>33.514492753623017</c:v>
                </c:pt>
                <c:pt idx="3">
                  <c:v>24.365942028985742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4DAA-4CD7-B2C3-DBA9BA0DC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912984"/>
        <c:axId val="323909456"/>
      </c:barChart>
      <c:catAx>
        <c:axId val="323912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3909456"/>
        <c:crosses val="autoZero"/>
        <c:auto val="1"/>
        <c:lblAlgn val="ctr"/>
        <c:lblOffset val="100"/>
        <c:noMultiLvlLbl val="0"/>
      </c:catAx>
      <c:valAx>
        <c:axId val="32390945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912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0000FF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CORELAȚIE DETERMINĂRI GRAVIMETRICE SB-1 RNMCA (FU)  ȘI POIM (T)</a:t>
            </a:r>
          </a:p>
          <a:p>
            <a:pPr>
              <a:defRPr/>
            </a:pPr>
            <a:r>
              <a:rPr lang="ro-RO" dirty="0"/>
              <a:t>PM</a:t>
            </a:r>
            <a:r>
              <a:rPr lang="ro-RO" baseline="-25000" dirty="0"/>
              <a:t>2,5</a:t>
            </a:r>
            <a:endParaRPr lang="en-US" baseline="-25000" dirty="0"/>
          </a:p>
        </c:rich>
      </c:tx>
      <c:layout>
        <c:manualLayout>
          <c:xMode val="edge"/>
          <c:yMode val="edge"/>
          <c:x val="0.29615556183341946"/>
          <c:y val="3.47373906039756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230247938322669E-2"/>
          <c:y val="8.2835216142677012E-2"/>
          <c:w val="0.97267512469656614"/>
          <c:h val="0.7959300271226587"/>
        </c:manualLayout>
      </c:layout>
      <c:lineChart>
        <c:grouping val="standard"/>
        <c:varyColors val="0"/>
        <c:ser>
          <c:idx val="0"/>
          <c:order val="0"/>
          <c:tx>
            <c:strRef>
              <c:f>'PM25 comparativ'!$B$1</c:f>
              <c:strCache>
                <c:ptCount val="1"/>
                <c:pt idx="0">
                  <c:v>SB-1</c:v>
                </c:pt>
              </c:strCache>
            </c:strRef>
          </c:tx>
          <c:spPr>
            <a:ln w="158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'PM25 comparativ'!$B$2:$B$562</c:f>
              <c:numCache>
                <c:formatCode>#,##0.00</c:formatCode>
                <c:ptCount val="561"/>
                <c:pt idx="0">
                  <c:v>10.85</c:v>
                </c:pt>
                <c:pt idx="1">
                  <c:v>4.13</c:v>
                </c:pt>
                <c:pt idx="2">
                  <c:v>1.21</c:v>
                </c:pt>
                <c:pt idx="3">
                  <c:v>8.7899999999999991</c:v>
                </c:pt>
                <c:pt idx="4">
                  <c:v>1.55</c:v>
                </c:pt>
                <c:pt idx="5">
                  <c:v>3.96</c:v>
                </c:pt>
                <c:pt idx="6">
                  <c:v>1.9</c:v>
                </c:pt>
                <c:pt idx="7">
                  <c:v>18.440000000000001</c:v>
                </c:pt>
                <c:pt idx="8">
                  <c:v>18.78</c:v>
                </c:pt>
                <c:pt idx="9">
                  <c:v>22.74</c:v>
                </c:pt>
                <c:pt idx="10">
                  <c:v>27.22</c:v>
                </c:pt>
                <c:pt idx="11">
                  <c:v>24.12</c:v>
                </c:pt>
                <c:pt idx="12">
                  <c:v>15.68</c:v>
                </c:pt>
                <c:pt idx="13">
                  <c:v>11.72</c:v>
                </c:pt>
                <c:pt idx="14">
                  <c:v>17.57</c:v>
                </c:pt>
                <c:pt idx="15">
                  <c:v>18.09</c:v>
                </c:pt>
                <c:pt idx="16">
                  <c:v>29.63</c:v>
                </c:pt>
                <c:pt idx="17">
                  <c:v>21.89</c:v>
                </c:pt>
                <c:pt idx="18">
                  <c:v>19.98</c:v>
                </c:pt>
                <c:pt idx="19">
                  <c:v>29.99</c:v>
                </c:pt>
                <c:pt idx="20">
                  <c:v>27.57</c:v>
                </c:pt>
                <c:pt idx="21">
                  <c:v>24.46</c:v>
                </c:pt>
                <c:pt idx="22">
                  <c:v>8.7899999999999991</c:v>
                </c:pt>
                <c:pt idx="23">
                  <c:v>4.82</c:v>
                </c:pt>
                <c:pt idx="24">
                  <c:v>2.76</c:v>
                </c:pt>
                <c:pt idx="25">
                  <c:v>14.47</c:v>
                </c:pt>
                <c:pt idx="26">
                  <c:v>4.6500000000000004</c:v>
                </c:pt>
                <c:pt idx="27">
                  <c:v>11.37</c:v>
                </c:pt>
                <c:pt idx="28">
                  <c:v>14.65</c:v>
                </c:pt>
                <c:pt idx="29">
                  <c:v>15.16</c:v>
                </c:pt>
                <c:pt idx="30">
                  <c:v>19.3</c:v>
                </c:pt>
                <c:pt idx="31">
                  <c:v>2.93</c:v>
                </c:pt>
                <c:pt idx="32">
                  <c:v>18.09</c:v>
                </c:pt>
                <c:pt idx="33">
                  <c:v>18.260000000000002</c:v>
                </c:pt>
                <c:pt idx="54">
                  <c:v>40.83</c:v>
                </c:pt>
                <c:pt idx="55">
                  <c:v>38.61</c:v>
                </c:pt>
                <c:pt idx="56">
                  <c:v>30.67</c:v>
                </c:pt>
                <c:pt idx="57">
                  <c:v>24.64</c:v>
                </c:pt>
                <c:pt idx="58">
                  <c:v>9.14</c:v>
                </c:pt>
                <c:pt idx="59">
                  <c:v>11.72</c:v>
                </c:pt>
                <c:pt idx="60">
                  <c:v>26.36</c:v>
                </c:pt>
                <c:pt idx="61">
                  <c:v>22.57</c:v>
                </c:pt>
                <c:pt idx="62">
                  <c:v>24.81</c:v>
                </c:pt>
                <c:pt idx="63">
                  <c:v>20.329999999999998</c:v>
                </c:pt>
                <c:pt idx="64">
                  <c:v>8.1</c:v>
                </c:pt>
                <c:pt idx="65">
                  <c:v>18.79</c:v>
                </c:pt>
                <c:pt idx="66">
                  <c:v>22.74</c:v>
                </c:pt>
                <c:pt idx="67">
                  <c:v>20.16</c:v>
                </c:pt>
                <c:pt idx="68">
                  <c:v>18.61</c:v>
                </c:pt>
                <c:pt idx="69">
                  <c:v>18.43</c:v>
                </c:pt>
                <c:pt idx="70">
                  <c:v>13.27</c:v>
                </c:pt>
                <c:pt idx="71">
                  <c:v>17.059999999999999</c:v>
                </c:pt>
                <c:pt idx="72">
                  <c:v>11.2</c:v>
                </c:pt>
                <c:pt idx="73">
                  <c:v>14.14</c:v>
                </c:pt>
                <c:pt idx="74">
                  <c:v>2.0699999999999998</c:v>
                </c:pt>
                <c:pt idx="75">
                  <c:v>5.51</c:v>
                </c:pt>
                <c:pt idx="76">
                  <c:v>1.9</c:v>
                </c:pt>
                <c:pt idx="77">
                  <c:v>1.03</c:v>
                </c:pt>
                <c:pt idx="78">
                  <c:v>10.51</c:v>
                </c:pt>
                <c:pt idx="79">
                  <c:v>9.65</c:v>
                </c:pt>
                <c:pt idx="80">
                  <c:v>14.3</c:v>
                </c:pt>
                <c:pt idx="81">
                  <c:v>5.51</c:v>
                </c:pt>
                <c:pt idx="82">
                  <c:v>2.58</c:v>
                </c:pt>
                <c:pt idx="83">
                  <c:v>3.79</c:v>
                </c:pt>
                <c:pt idx="84">
                  <c:v>24.29</c:v>
                </c:pt>
                <c:pt idx="85">
                  <c:v>21.37</c:v>
                </c:pt>
                <c:pt idx="86">
                  <c:v>13.96</c:v>
                </c:pt>
                <c:pt idx="87">
                  <c:v>11.37</c:v>
                </c:pt>
                <c:pt idx="88">
                  <c:v>14.64</c:v>
                </c:pt>
                <c:pt idx="89">
                  <c:v>19.82</c:v>
                </c:pt>
                <c:pt idx="90">
                  <c:v>15.33</c:v>
                </c:pt>
                <c:pt idx="91">
                  <c:v>12.06</c:v>
                </c:pt>
                <c:pt idx="92">
                  <c:v>11.2</c:v>
                </c:pt>
                <c:pt idx="93">
                  <c:v>9.65</c:v>
                </c:pt>
                <c:pt idx="94">
                  <c:v>10.16</c:v>
                </c:pt>
                <c:pt idx="95">
                  <c:v>7.41</c:v>
                </c:pt>
                <c:pt idx="96">
                  <c:v>1.38</c:v>
                </c:pt>
                <c:pt idx="97">
                  <c:v>6.03</c:v>
                </c:pt>
                <c:pt idx="98">
                  <c:v>3.96</c:v>
                </c:pt>
                <c:pt idx="99">
                  <c:v>11.03</c:v>
                </c:pt>
                <c:pt idx="100">
                  <c:v>13.09</c:v>
                </c:pt>
                <c:pt idx="101">
                  <c:v>11.2</c:v>
                </c:pt>
                <c:pt idx="102">
                  <c:v>11.03</c:v>
                </c:pt>
                <c:pt idx="103">
                  <c:v>3.62</c:v>
                </c:pt>
                <c:pt idx="104">
                  <c:v>3.27</c:v>
                </c:pt>
                <c:pt idx="105">
                  <c:v>6.72</c:v>
                </c:pt>
                <c:pt idx="106">
                  <c:v>8.61</c:v>
                </c:pt>
                <c:pt idx="107">
                  <c:v>7.93</c:v>
                </c:pt>
                <c:pt idx="108">
                  <c:v>8.9600000000000009</c:v>
                </c:pt>
                <c:pt idx="109">
                  <c:v>7.75</c:v>
                </c:pt>
                <c:pt idx="110">
                  <c:v>10.34</c:v>
                </c:pt>
                <c:pt idx="111">
                  <c:v>9.99</c:v>
                </c:pt>
                <c:pt idx="112">
                  <c:v>11.03</c:v>
                </c:pt>
                <c:pt idx="113">
                  <c:v>7.76</c:v>
                </c:pt>
                <c:pt idx="114">
                  <c:v>8.61</c:v>
                </c:pt>
                <c:pt idx="115">
                  <c:v>8.27</c:v>
                </c:pt>
                <c:pt idx="116">
                  <c:v>7.58</c:v>
                </c:pt>
                <c:pt idx="117">
                  <c:v>3.28</c:v>
                </c:pt>
                <c:pt idx="118">
                  <c:v>6.2</c:v>
                </c:pt>
                <c:pt idx="119">
                  <c:v>6.55</c:v>
                </c:pt>
                <c:pt idx="124">
                  <c:v>8.1</c:v>
                </c:pt>
                <c:pt idx="125">
                  <c:v>6.72</c:v>
                </c:pt>
                <c:pt idx="126">
                  <c:v>6.03</c:v>
                </c:pt>
                <c:pt idx="127">
                  <c:v>1.38</c:v>
                </c:pt>
                <c:pt idx="128">
                  <c:v>3.27</c:v>
                </c:pt>
                <c:pt idx="129">
                  <c:v>8.27</c:v>
                </c:pt>
                <c:pt idx="130">
                  <c:v>7.93</c:v>
                </c:pt>
                <c:pt idx="131">
                  <c:v>6.55</c:v>
                </c:pt>
                <c:pt idx="132">
                  <c:v>4.3099999999999996</c:v>
                </c:pt>
                <c:pt idx="133">
                  <c:v>5</c:v>
                </c:pt>
                <c:pt idx="134">
                  <c:v>7.41</c:v>
                </c:pt>
                <c:pt idx="135">
                  <c:v>7.07</c:v>
                </c:pt>
                <c:pt idx="136">
                  <c:v>4.3099999999999996</c:v>
                </c:pt>
                <c:pt idx="137">
                  <c:v>2.93</c:v>
                </c:pt>
                <c:pt idx="138">
                  <c:v>1.9</c:v>
                </c:pt>
                <c:pt idx="139">
                  <c:v>5.69</c:v>
                </c:pt>
                <c:pt idx="140">
                  <c:v>3.62</c:v>
                </c:pt>
                <c:pt idx="141">
                  <c:v>7.41</c:v>
                </c:pt>
                <c:pt idx="142">
                  <c:v>8.1</c:v>
                </c:pt>
                <c:pt idx="143">
                  <c:v>5.34</c:v>
                </c:pt>
                <c:pt idx="144">
                  <c:v>6.9</c:v>
                </c:pt>
                <c:pt idx="145">
                  <c:v>7.24</c:v>
                </c:pt>
                <c:pt idx="146">
                  <c:v>3.79</c:v>
                </c:pt>
                <c:pt idx="147">
                  <c:v>1.9</c:v>
                </c:pt>
                <c:pt idx="148">
                  <c:v>7.58</c:v>
                </c:pt>
                <c:pt idx="149">
                  <c:v>2.76</c:v>
                </c:pt>
                <c:pt idx="150">
                  <c:v>2.76</c:v>
                </c:pt>
                <c:pt idx="151">
                  <c:v>2.93</c:v>
                </c:pt>
                <c:pt idx="152">
                  <c:v>5.51</c:v>
                </c:pt>
                <c:pt idx="153">
                  <c:v>10.34</c:v>
                </c:pt>
                <c:pt idx="154">
                  <c:v>3.45</c:v>
                </c:pt>
                <c:pt idx="155">
                  <c:v>7.24</c:v>
                </c:pt>
                <c:pt idx="156">
                  <c:v>5.69</c:v>
                </c:pt>
                <c:pt idx="157">
                  <c:v>10.68</c:v>
                </c:pt>
                <c:pt idx="158">
                  <c:v>5</c:v>
                </c:pt>
                <c:pt idx="159">
                  <c:v>4.82</c:v>
                </c:pt>
                <c:pt idx="160">
                  <c:v>6.2</c:v>
                </c:pt>
                <c:pt idx="161">
                  <c:v>2.41</c:v>
                </c:pt>
                <c:pt idx="162">
                  <c:v>1.72</c:v>
                </c:pt>
                <c:pt idx="163">
                  <c:v>3.45</c:v>
                </c:pt>
                <c:pt idx="164">
                  <c:v>2.59</c:v>
                </c:pt>
                <c:pt idx="165">
                  <c:v>3.62</c:v>
                </c:pt>
                <c:pt idx="166">
                  <c:v>3.79</c:v>
                </c:pt>
                <c:pt idx="167">
                  <c:v>11.2</c:v>
                </c:pt>
                <c:pt idx="168">
                  <c:v>11.2</c:v>
                </c:pt>
                <c:pt idx="169">
                  <c:v>4.13</c:v>
                </c:pt>
                <c:pt idx="170">
                  <c:v>5.17</c:v>
                </c:pt>
                <c:pt idx="171">
                  <c:v>9.48</c:v>
                </c:pt>
                <c:pt idx="172">
                  <c:v>12.92</c:v>
                </c:pt>
                <c:pt idx="173">
                  <c:v>3.62</c:v>
                </c:pt>
                <c:pt idx="174">
                  <c:v>3.1</c:v>
                </c:pt>
                <c:pt idx="175">
                  <c:v>18.27</c:v>
                </c:pt>
                <c:pt idx="176">
                  <c:v>6.03</c:v>
                </c:pt>
                <c:pt idx="177">
                  <c:v>5.17</c:v>
                </c:pt>
                <c:pt idx="178">
                  <c:v>4.6500000000000004</c:v>
                </c:pt>
                <c:pt idx="179">
                  <c:v>2.41</c:v>
                </c:pt>
                <c:pt idx="180">
                  <c:v>2.76</c:v>
                </c:pt>
                <c:pt idx="181">
                  <c:v>6.72</c:v>
                </c:pt>
                <c:pt idx="182">
                  <c:v>12.06</c:v>
                </c:pt>
                <c:pt idx="183">
                  <c:v>5.17</c:v>
                </c:pt>
                <c:pt idx="184">
                  <c:v>6.72</c:v>
                </c:pt>
                <c:pt idx="185">
                  <c:v>13.61</c:v>
                </c:pt>
                <c:pt idx="186">
                  <c:v>7.06</c:v>
                </c:pt>
                <c:pt idx="187">
                  <c:v>7.75</c:v>
                </c:pt>
                <c:pt idx="188">
                  <c:v>12.07</c:v>
                </c:pt>
                <c:pt idx="189">
                  <c:v>9.99</c:v>
                </c:pt>
                <c:pt idx="190">
                  <c:v>6.2</c:v>
                </c:pt>
                <c:pt idx="191">
                  <c:v>7.76</c:v>
                </c:pt>
                <c:pt idx="192">
                  <c:v>11.54</c:v>
                </c:pt>
                <c:pt idx="193">
                  <c:v>11.03</c:v>
                </c:pt>
                <c:pt idx="194">
                  <c:v>6.2</c:v>
                </c:pt>
                <c:pt idx="195">
                  <c:v>12.4</c:v>
                </c:pt>
                <c:pt idx="196">
                  <c:v>7.24</c:v>
                </c:pt>
                <c:pt idx="197">
                  <c:v>12.92</c:v>
                </c:pt>
                <c:pt idx="198">
                  <c:v>5.69</c:v>
                </c:pt>
                <c:pt idx="199">
                  <c:v>14.47</c:v>
                </c:pt>
                <c:pt idx="200">
                  <c:v>10.86</c:v>
                </c:pt>
                <c:pt idx="201">
                  <c:v>9.3000000000000007</c:v>
                </c:pt>
                <c:pt idx="202">
                  <c:v>6.37</c:v>
                </c:pt>
                <c:pt idx="203">
                  <c:v>6.03</c:v>
                </c:pt>
                <c:pt idx="204">
                  <c:v>6.89</c:v>
                </c:pt>
                <c:pt idx="205">
                  <c:v>4.3099999999999996</c:v>
                </c:pt>
                <c:pt idx="206">
                  <c:v>11.72</c:v>
                </c:pt>
                <c:pt idx="207">
                  <c:v>13.45</c:v>
                </c:pt>
                <c:pt idx="208">
                  <c:v>11.72</c:v>
                </c:pt>
                <c:pt idx="209">
                  <c:v>13.44</c:v>
                </c:pt>
                <c:pt idx="210">
                  <c:v>14.3</c:v>
                </c:pt>
                <c:pt idx="211">
                  <c:v>12.92</c:v>
                </c:pt>
                <c:pt idx="212">
                  <c:v>12.92</c:v>
                </c:pt>
                <c:pt idx="213">
                  <c:v>3.79</c:v>
                </c:pt>
                <c:pt idx="214">
                  <c:v>7.58</c:v>
                </c:pt>
                <c:pt idx="215">
                  <c:v>6.55</c:v>
                </c:pt>
                <c:pt idx="216">
                  <c:v>11.72</c:v>
                </c:pt>
                <c:pt idx="217">
                  <c:v>1.9</c:v>
                </c:pt>
                <c:pt idx="218">
                  <c:v>1.9</c:v>
                </c:pt>
                <c:pt idx="219">
                  <c:v>3.79</c:v>
                </c:pt>
                <c:pt idx="220">
                  <c:v>8.7899999999999991</c:v>
                </c:pt>
                <c:pt idx="221">
                  <c:v>11.54</c:v>
                </c:pt>
                <c:pt idx="222">
                  <c:v>9.82</c:v>
                </c:pt>
                <c:pt idx="223">
                  <c:v>7.93</c:v>
                </c:pt>
                <c:pt idx="224">
                  <c:v>8.9600000000000009</c:v>
                </c:pt>
                <c:pt idx="225">
                  <c:v>9.48</c:v>
                </c:pt>
                <c:pt idx="226">
                  <c:v>11.2</c:v>
                </c:pt>
                <c:pt idx="227">
                  <c:v>11.2</c:v>
                </c:pt>
                <c:pt idx="228">
                  <c:v>11.55</c:v>
                </c:pt>
                <c:pt idx="229">
                  <c:v>2.76</c:v>
                </c:pt>
                <c:pt idx="230">
                  <c:v>5.69</c:v>
                </c:pt>
                <c:pt idx="231">
                  <c:v>6.55</c:v>
                </c:pt>
                <c:pt idx="232">
                  <c:v>12.23</c:v>
                </c:pt>
                <c:pt idx="233">
                  <c:v>7.58</c:v>
                </c:pt>
                <c:pt idx="234">
                  <c:v>10.17</c:v>
                </c:pt>
                <c:pt idx="235">
                  <c:v>13.27</c:v>
                </c:pt>
                <c:pt idx="236">
                  <c:v>7.93</c:v>
                </c:pt>
                <c:pt idx="237">
                  <c:v>5.52</c:v>
                </c:pt>
                <c:pt idx="238">
                  <c:v>5</c:v>
                </c:pt>
                <c:pt idx="239">
                  <c:v>4.6500000000000004</c:v>
                </c:pt>
                <c:pt idx="240">
                  <c:v>2.76</c:v>
                </c:pt>
                <c:pt idx="241">
                  <c:v>4.6500000000000004</c:v>
                </c:pt>
                <c:pt idx="242">
                  <c:v>5.69</c:v>
                </c:pt>
                <c:pt idx="243">
                  <c:v>1.9</c:v>
                </c:pt>
                <c:pt idx="244">
                  <c:v>5.17</c:v>
                </c:pt>
                <c:pt idx="245">
                  <c:v>4.13</c:v>
                </c:pt>
                <c:pt idx="246">
                  <c:v>10.34</c:v>
                </c:pt>
                <c:pt idx="247">
                  <c:v>8.7899999999999991</c:v>
                </c:pt>
                <c:pt idx="248">
                  <c:v>9.99</c:v>
                </c:pt>
                <c:pt idx="249">
                  <c:v>10.34</c:v>
                </c:pt>
                <c:pt idx="250">
                  <c:v>9.65</c:v>
                </c:pt>
                <c:pt idx="251">
                  <c:v>7.41</c:v>
                </c:pt>
                <c:pt idx="252">
                  <c:v>11.03</c:v>
                </c:pt>
                <c:pt idx="253">
                  <c:v>9.1300000000000008</c:v>
                </c:pt>
                <c:pt idx="254">
                  <c:v>8.44</c:v>
                </c:pt>
                <c:pt idx="255">
                  <c:v>12.76</c:v>
                </c:pt>
                <c:pt idx="256">
                  <c:v>13.61</c:v>
                </c:pt>
                <c:pt idx="257">
                  <c:v>8.1</c:v>
                </c:pt>
                <c:pt idx="258">
                  <c:v>11.54</c:v>
                </c:pt>
                <c:pt idx="259">
                  <c:v>12.4</c:v>
                </c:pt>
                <c:pt idx="260">
                  <c:v>5</c:v>
                </c:pt>
                <c:pt idx="261">
                  <c:v>5.17</c:v>
                </c:pt>
                <c:pt idx="262">
                  <c:v>6.55</c:v>
                </c:pt>
                <c:pt idx="263">
                  <c:v>5</c:v>
                </c:pt>
                <c:pt idx="264">
                  <c:v>6.2</c:v>
                </c:pt>
                <c:pt idx="265">
                  <c:v>6.72</c:v>
                </c:pt>
                <c:pt idx="266">
                  <c:v>7.06</c:v>
                </c:pt>
                <c:pt idx="267">
                  <c:v>8.7899999999999991</c:v>
                </c:pt>
                <c:pt idx="268">
                  <c:v>8.7899999999999991</c:v>
                </c:pt>
                <c:pt idx="269">
                  <c:v>5.34</c:v>
                </c:pt>
                <c:pt idx="270">
                  <c:v>8.9600000000000009</c:v>
                </c:pt>
                <c:pt idx="271">
                  <c:v>8.1</c:v>
                </c:pt>
                <c:pt idx="272">
                  <c:v>6.72</c:v>
                </c:pt>
                <c:pt idx="273">
                  <c:v>4.6500000000000004</c:v>
                </c:pt>
                <c:pt idx="274">
                  <c:v>9.3000000000000007</c:v>
                </c:pt>
                <c:pt idx="275">
                  <c:v>8.61</c:v>
                </c:pt>
                <c:pt idx="276">
                  <c:v>11.03</c:v>
                </c:pt>
                <c:pt idx="277">
                  <c:v>8.7899999999999991</c:v>
                </c:pt>
                <c:pt idx="278">
                  <c:v>8.1</c:v>
                </c:pt>
                <c:pt idx="279">
                  <c:v>3.62</c:v>
                </c:pt>
                <c:pt idx="280">
                  <c:v>9.65</c:v>
                </c:pt>
                <c:pt idx="281">
                  <c:v>6.72</c:v>
                </c:pt>
                <c:pt idx="282">
                  <c:v>6.03</c:v>
                </c:pt>
                <c:pt idx="283">
                  <c:v>10.51</c:v>
                </c:pt>
                <c:pt idx="284">
                  <c:v>6.89</c:v>
                </c:pt>
                <c:pt idx="285">
                  <c:v>6.72</c:v>
                </c:pt>
                <c:pt idx="286">
                  <c:v>9.82</c:v>
                </c:pt>
                <c:pt idx="287">
                  <c:v>6.03</c:v>
                </c:pt>
                <c:pt idx="288">
                  <c:v>9.3000000000000007</c:v>
                </c:pt>
                <c:pt idx="289">
                  <c:v>11.72</c:v>
                </c:pt>
                <c:pt idx="290">
                  <c:v>11.2</c:v>
                </c:pt>
                <c:pt idx="291">
                  <c:v>13.09</c:v>
                </c:pt>
                <c:pt idx="292">
                  <c:v>13.95</c:v>
                </c:pt>
                <c:pt idx="293">
                  <c:v>5</c:v>
                </c:pt>
                <c:pt idx="294">
                  <c:v>9.1300000000000008</c:v>
                </c:pt>
                <c:pt idx="295">
                  <c:v>6.55</c:v>
                </c:pt>
                <c:pt idx="296">
                  <c:v>6.38</c:v>
                </c:pt>
                <c:pt idx="297">
                  <c:v>9.3000000000000007</c:v>
                </c:pt>
                <c:pt idx="298">
                  <c:v>16.37</c:v>
                </c:pt>
                <c:pt idx="299">
                  <c:v>16.54</c:v>
                </c:pt>
                <c:pt idx="300">
                  <c:v>24.29</c:v>
                </c:pt>
                <c:pt idx="301">
                  <c:v>14.47</c:v>
                </c:pt>
                <c:pt idx="302">
                  <c:v>7.41</c:v>
                </c:pt>
                <c:pt idx="303">
                  <c:v>17.57</c:v>
                </c:pt>
                <c:pt idx="304">
                  <c:v>11.03</c:v>
                </c:pt>
                <c:pt idx="305">
                  <c:v>19.47</c:v>
                </c:pt>
                <c:pt idx="306">
                  <c:v>11.2</c:v>
                </c:pt>
                <c:pt idx="307">
                  <c:v>11.2</c:v>
                </c:pt>
                <c:pt idx="308">
                  <c:v>7.75</c:v>
                </c:pt>
                <c:pt idx="309">
                  <c:v>11.37</c:v>
                </c:pt>
                <c:pt idx="310">
                  <c:v>13.27</c:v>
                </c:pt>
                <c:pt idx="311">
                  <c:v>12.4</c:v>
                </c:pt>
                <c:pt idx="312">
                  <c:v>3.96</c:v>
                </c:pt>
                <c:pt idx="313">
                  <c:v>9.65</c:v>
                </c:pt>
                <c:pt idx="314">
                  <c:v>6.03</c:v>
                </c:pt>
                <c:pt idx="315">
                  <c:v>17.75</c:v>
                </c:pt>
                <c:pt idx="316">
                  <c:v>32.39</c:v>
                </c:pt>
                <c:pt idx="317">
                  <c:v>30.5</c:v>
                </c:pt>
                <c:pt idx="318">
                  <c:v>19.12</c:v>
                </c:pt>
                <c:pt idx="319">
                  <c:v>6.72</c:v>
                </c:pt>
                <c:pt idx="320">
                  <c:v>27.05</c:v>
                </c:pt>
                <c:pt idx="321">
                  <c:v>28.1</c:v>
                </c:pt>
                <c:pt idx="322">
                  <c:v>7.41</c:v>
                </c:pt>
                <c:pt idx="323">
                  <c:v>12.58</c:v>
                </c:pt>
                <c:pt idx="324">
                  <c:v>7.24</c:v>
                </c:pt>
                <c:pt idx="325">
                  <c:v>2.2400000000000002</c:v>
                </c:pt>
                <c:pt idx="326">
                  <c:v>17.57</c:v>
                </c:pt>
                <c:pt idx="327">
                  <c:v>21.71</c:v>
                </c:pt>
                <c:pt idx="328">
                  <c:v>29.12</c:v>
                </c:pt>
                <c:pt idx="329">
                  <c:v>13.27</c:v>
                </c:pt>
                <c:pt idx="330">
                  <c:v>5.69</c:v>
                </c:pt>
                <c:pt idx="331">
                  <c:v>5.51</c:v>
                </c:pt>
                <c:pt idx="332">
                  <c:v>3.96</c:v>
                </c:pt>
                <c:pt idx="333">
                  <c:v>6.72</c:v>
                </c:pt>
                <c:pt idx="334">
                  <c:v>5.86</c:v>
                </c:pt>
                <c:pt idx="335">
                  <c:v>8.61</c:v>
                </c:pt>
                <c:pt idx="336">
                  <c:v>2.58</c:v>
                </c:pt>
                <c:pt idx="337">
                  <c:v>4.4800000000000004</c:v>
                </c:pt>
                <c:pt idx="338">
                  <c:v>17.23</c:v>
                </c:pt>
                <c:pt idx="339">
                  <c:v>23.26</c:v>
                </c:pt>
                <c:pt idx="340">
                  <c:v>8.1</c:v>
                </c:pt>
                <c:pt idx="341">
                  <c:v>9.3000000000000007</c:v>
                </c:pt>
                <c:pt idx="342">
                  <c:v>6.89</c:v>
                </c:pt>
                <c:pt idx="343">
                  <c:v>9.65</c:v>
                </c:pt>
                <c:pt idx="344">
                  <c:v>9.3000000000000007</c:v>
                </c:pt>
                <c:pt idx="345">
                  <c:v>9.99</c:v>
                </c:pt>
                <c:pt idx="346">
                  <c:v>7.41</c:v>
                </c:pt>
                <c:pt idx="347">
                  <c:v>6.03</c:v>
                </c:pt>
                <c:pt idx="348">
                  <c:v>9.48</c:v>
                </c:pt>
                <c:pt idx="349">
                  <c:v>19.64</c:v>
                </c:pt>
                <c:pt idx="350">
                  <c:v>16.89</c:v>
                </c:pt>
                <c:pt idx="351">
                  <c:v>7.24</c:v>
                </c:pt>
                <c:pt idx="352">
                  <c:v>8.1</c:v>
                </c:pt>
                <c:pt idx="353">
                  <c:v>1.9</c:v>
                </c:pt>
                <c:pt idx="354">
                  <c:v>7.75</c:v>
                </c:pt>
                <c:pt idx="355">
                  <c:v>9.99</c:v>
                </c:pt>
                <c:pt idx="356">
                  <c:v>3.1</c:v>
                </c:pt>
                <c:pt idx="357">
                  <c:v>15.33</c:v>
                </c:pt>
                <c:pt idx="358">
                  <c:v>9.1300000000000008</c:v>
                </c:pt>
                <c:pt idx="359">
                  <c:v>4.82</c:v>
                </c:pt>
                <c:pt idx="360">
                  <c:v>2.0699999999999998</c:v>
                </c:pt>
                <c:pt idx="361">
                  <c:v>3.96</c:v>
                </c:pt>
                <c:pt idx="362">
                  <c:v>5.34</c:v>
                </c:pt>
                <c:pt idx="363">
                  <c:v>2.2400000000000002</c:v>
                </c:pt>
                <c:pt idx="364">
                  <c:v>1.9</c:v>
                </c:pt>
                <c:pt idx="365">
                  <c:v>5.17</c:v>
                </c:pt>
                <c:pt idx="366">
                  <c:v>15.68</c:v>
                </c:pt>
                <c:pt idx="367">
                  <c:v>7.58</c:v>
                </c:pt>
                <c:pt idx="368">
                  <c:v>8.1</c:v>
                </c:pt>
                <c:pt idx="369">
                  <c:v>11.2</c:v>
                </c:pt>
                <c:pt idx="370">
                  <c:v>9.32</c:v>
                </c:pt>
                <c:pt idx="371">
                  <c:v>6.03</c:v>
                </c:pt>
                <c:pt idx="372">
                  <c:v>11.72</c:v>
                </c:pt>
                <c:pt idx="373">
                  <c:v>9.65</c:v>
                </c:pt>
                <c:pt idx="374">
                  <c:v>19.98</c:v>
                </c:pt>
                <c:pt idx="375">
                  <c:v>20.85</c:v>
                </c:pt>
                <c:pt idx="419">
                  <c:v>7.75</c:v>
                </c:pt>
                <c:pt idx="420">
                  <c:v>17.41</c:v>
                </c:pt>
                <c:pt idx="421">
                  <c:v>16.71</c:v>
                </c:pt>
                <c:pt idx="422">
                  <c:v>3.62</c:v>
                </c:pt>
                <c:pt idx="423">
                  <c:v>6.21</c:v>
                </c:pt>
                <c:pt idx="424">
                  <c:v>6.38</c:v>
                </c:pt>
                <c:pt idx="425">
                  <c:v>11.72</c:v>
                </c:pt>
                <c:pt idx="426">
                  <c:v>10.68</c:v>
                </c:pt>
                <c:pt idx="427">
                  <c:v>16.190000000000001</c:v>
                </c:pt>
                <c:pt idx="428">
                  <c:v>17.41</c:v>
                </c:pt>
                <c:pt idx="429">
                  <c:v>14.64</c:v>
                </c:pt>
                <c:pt idx="430">
                  <c:v>13.96</c:v>
                </c:pt>
                <c:pt idx="431">
                  <c:v>18.95</c:v>
                </c:pt>
                <c:pt idx="432">
                  <c:v>14.3</c:v>
                </c:pt>
                <c:pt idx="433">
                  <c:v>11.2</c:v>
                </c:pt>
                <c:pt idx="434">
                  <c:v>8.27</c:v>
                </c:pt>
                <c:pt idx="435">
                  <c:v>9.99</c:v>
                </c:pt>
                <c:pt idx="436">
                  <c:v>20.85</c:v>
                </c:pt>
                <c:pt idx="437">
                  <c:v>25.67</c:v>
                </c:pt>
                <c:pt idx="438">
                  <c:v>35.51</c:v>
                </c:pt>
                <c:pt idx="439">
                  <c:v>32.22</c:v>
                </c:pt>
                <c:pt idx="440">
                  <c:v>13.09</c:v>
                </c:pt>
                <c:pt idx="441">
                  <c:v>11.03</c:v>
                </c:pt>
                <c:pt idx="442">
                  <c:v>12.92</c:v>
                </c:pt>
                <c:pt idx="443">
                  <c:v>15.85</c:v>
                </c:pt>
                <c:pt idx="444">
                  <c:v>18.27</c:v>
                </c:pt>
                <c:pt idx="445">
                  <c:v>23.43</c:v>
                </c:pt>
                <c:pt idx="446">
                  <c:v>31.18</c:v>
                </c:pt>
                <c:pt idx="447">
                  <c:v>20.85</c:v>
                </c:pt>
                <c:pt idx="448">
                  <c:v>15.85</c:v>
                </c:pt>
                <c:pt idx="449">
                  <c:v>15.85</c:v>
                </c:pt>
                <c:pt idx="450">
                  <c:v>15.33</c:v>
                </c:pt>
                <c:pt idx="451">
                  <c:v>18.79</c:v>
                </c:pt>
                <c:pt idx="452">
                  <c:v>27.91</c:v>
                </c:pt>
                <c:pt idx="453">
                  <c:v>7.58</c:v>
                </c:pt>
                <c:pt idx="454">
                  <c:v>13.09</c:v>
                </c:pt>
                <c:pt idx="455">
                  <c:v>1.9</c:v>
                </c:pt>
                <c:pt idx="456">
                  <c:v>2.76</c:v>
                </c:pt>
                <c:pt idx="457">
                  <c:v>7.06</c:v>
                </c:pt>
                <c:pt idx="458">
                  <c:v>7.75</c:v>
                </c:pt>
                <c:pt idx="459">
                  <c:v>12.4</c:v>
                </c:pt>
                <c:pt idx="460">
                  <c:v>11.54</c:v>
                </c:pt>
                <c:pt idx="461">
                  <c:v>8.9600000000000009</c:v>
                </c:pt>
                <c:pt idx="462">
                  <c:v>9.82</c:v>
                </c:pt>
                <c:pt idx="463">
                  <c:v>12.23</c:v>
                </c:pt>
                <c:pt idx="464">
                  <c:v>5.51</c:v>
                </c:pt>
                <c:pt idx="465">
                  <c:v>5.86</c:v>
                </c:pt>
                <c:pt idx="466">
                  <c:v>9.65</c:v>
                </c:pt>
                <c:pt idx="467">
                  <c:v>9.48</c:v>
                </c:pt>
                <c:pt idx="468">
                  <c:v>15.51</c:v>
                </c:pt>
                <c:pt idx="469">
                  <c:v>14.3</c:v>
                </c:pt>
                <c:pt idx="470">
                  <c:v>10.51</c:v>
                </c:pt>
                <c:pt idx="471">
                  <c:v>5.34</c:v>
                </c:pt>
                <c:pt idx="472">
                  <c:v>6.2</c:v>
                </c:pt>
                <c:pt idx="473">
                  <c:v>12.06</c:v>
                </c:pt>
                <c:pt idx="474">
                  <c:v>7.58</c:v>
                </c:pt>
                <c:pt idx="475">
                  <c:v>6.2</c:v>
                </c:pt>
                <c:pt idx="476">
                  <c:v>2.58</c:v>
                </c:pt>
                <c:pt idx="477">
                  <c:v>1.21</c:v>
                </c:pt>
                <c:pt idx="478">
                  <c:v>12.75</c:v>
                </c:pt>
                <c:pt idx="479">
                  <c:v>11.2</c:v>
                </c:pt>
                <c:pt idx="480">
                  <c:v>8.27</c:v>
                </c:pt>
                <c:pt idx="481">
                  <c:v>11.89</c:v>
                </c:pt>
                <c:pt idx="482">
                  <c:v>3.27</c:v>
                </c:pt>
                <c:pt idx="483">
                  <c:v>2.2400000000000002</c:v>
                </c:pt>
                <c:pt idx="484">
                  <c:v>4.3099999999999996</c:v>
                </c:pt>
                <c:pt idx="485">
                  <c:v>4.13</c:v>
                </c:pt>
                <c:pt idx="486">
                  <c:v>5.17</c:v>
                </c:pt>
                <c:pt idx="487">
                  <c:v>9.48</c:v>
                </c:pt>
                <c:pt idx="510">
                  <c:v>2.0699999999999998</c:v>
                </c:pt>
                <c:pt idx="511">
                  <c:v>3.1</c:v>
                </c:pt>
                <c:pt idx="512">
                  <c:v>4.3099999999999996</c:v>
                </c:pt>
                <c:pt idx="513">
                  <c:v>2.93</c:v>
                </c:pt>
                <c:pt idx="514">
                  <c:v>4.3099999999999996</c:v>
                </c:pt>
                <c:pt idx="515">
                  <c:v>4.82</c:v>
                </c:pt>
                <c:pt idx="516">
                  <c:v>3.1</c:v>
                </c:pt>
                <c:pt idx="517">
                  <c:v>4.4800000000000004</c:v>
                </c:pt>
                <c:pt idx="518">
                  <c:v>7.58</c:v>
                </c:pt>
                <c:pt idx="519">
                  <c:v>4.4800000000000004</c:v>
                </c:pt>
                <c:pt idx="520">
                  <c:v>3.96</c:v>
                </c:pt>
                <c:pt idx="521">
                  <c:v>6.38</c:v>
                </c:pt>
                <c:pt idx="522">
                  <c:v>3.62</c:v>
                </c:pt>
                <c:pt idx="523">
                  <c:v>5.34</c:v>
                </c:pt>
                <c:pt idx="524">
                  <c:v>3.62</c:v>
                </c:pt>
                <c:pt idx="525">
                  <c:v>5.17</c:v>
                </c:pt>
                <c:pt idx="526">
                  <c:v>3.96</c:v>
                </c:pt>
                <c:pt idx="527">
                  <c:v>2.93</c:v>
                </c:pt>
                <c:pt idx="528">
                  <c:v>4.13</c:v>
                </c:pt>
                <c:pt idx="529">
                  <c:v>6.55</c:v>
                </c:pt>
                <c:pt idx="530">
                  <c:v>6.2</c:v>
                </c:pt>
                <c:pt idx="531">
                  <c:v>5</c:v>
                </c:pt>
                <c:pt idx="532">
                  <c:v>4.6500000000000004</c:v>
                </c:pt>
                <c:pt idx="533">
                  <c:v>4.3099999999999996</c:v>
                </c:pt>
                <c:pt idx="534">
                  <c:v>3.1</c:v>
                </c:pt>
                <c:pt idx="535">
                  <c:v>11.37</c:v>
                </c:pt>
                <c:pt idx="536">
                  <c:v>5</c:v>
                </c:pt>
                <c:pt idx="537">
                  <c:v>2.2400000000000002</c:v>
                </c:pt>
                <c:pt idx="538">
                  <c:v>4.13</c:v>
                </c:pt>
                <c:pt idx="539">
                  <c:v>3.62</c:v>
                </c:pt>
                <c:pt idx="540">
                  <c:v>3.79</c:v>
                </c:pt>
                <c:pt idx="541">
                  <c:v>8.44</c:v>
                </c:pt>
                <c:pt idx="542">
                  <c:v>8.7899999999999991</c:v>
                </c:pt>
                <c:pt idx="543">
                  <c:v>8.7899999999999991</c:v>
                </c:pt>
                <c:pt idx="544">
                  <c:v>11.89</c:v>
                </c:pt>
                <c:pt idx="545">
                  <c:v>3.1</c:v>
                </c:pt>
                <c:pt idx="546">
                  <c:v>12.23</c:v>
                </c:pt>
                <c:pt idx="547">
                  <c:v>2.2400000000000002</c:v>
                </c:pt>
                <c:pt idx="548">
                  <c:v>11.37</c:v>
                </c:pt>
                <c:pt idx="549">
                  <c:v>3.62</c:v>
                </c:pt>
                <c:pt idx="550">
                  <c:v>10.34</c:v>
                </c:pt>
                <c:pt idx="551">
                  <c:v>4.82</c:v>
                </c:pt>
                <c:pt idx="552">
                  <c:v>6.72</c:v>
                </c:pt>
                <c:pt idx="553">
                  <c:v>3.79</c:v>
                </c:pt>
                <c:pt idx="554">
                  <c:v>3.96</c:v>
                </c:pt>
                <c:pt idx="555">
                  <c:v>5.69</c:v>
                </c:pt>
                <c:pt idx="556">
                  <c:v>3.79</c:v>
                </c:pt>
                <c:pt idx="557">
                  <c:v>6.38</c:v>
                </c:pt>
                <c:pt idx="558">
                  <c:v>6.72</c:v>
                </c:pt>
                <c:pt idx="559">
                  <c:v>3.79</c:v>
                </c:pt>
                <c:pt idx="560">
                  <c:v>4.13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8B8-414F-88F1-0BD422293B43}"/>
            </c:ext>
          </c:extLst>
        </c:ser>
        <c:ser>
          <c:idx val="1"/>
          <c:order val="1"/>
          <c:tx>
            <c:strRef>
              <c:f>'PM25 comparativ'!$C$1</c:f>
              <c:strCache>
                <c:ptCount val="1"/>
                <c:pt idx="0">
                  <c:v>SB II (a,b,c), III (a, b,c), IV (a, b,c)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'PM25 comparativ'!$C$2:$C$562</c:f>
              <c:numCache>
                <c:formatCode>General</c:formatCode>
                <c:ptCount val="561"/>
                <c:pt idx="34" formatCode="0.00">
                  <c:v>12.681159420289465</c:v>
                </c:pt>
                <c:pt idx="35" formatCode="0.00">
                  <c:v>29.347826086956712</c:v>
                </c:pt>
                <c:pt idx="36" formatCode="0.00">
                  <c:v>19.746376811593841</c:v>
                </c:pt>
                <c:pt idx="37" formatCode="0.00">
                  <c:v>27.355072463768323</c:v>
                </c:pt>
                <c:pt idx="38" formatCode="0.00">
                  <c:v>17.02898550724581</c:v>
                </c:pt>
                <c:pt idx="39" formatCode="0.00">
                  <c:v>36.322463768116066</c:v>
                </c:pt>
                <c:pt idx="40" formatCode="0.00">
                  <c:v>13.315217391304088</c:v>
                </c:pt>
                <c:pt idx="41" formatCode="0.00">
                  <c:v>10.416666666666526</c:v>
                </c:pt>
                <c:pt idx="42" formatCode="0.00">
                  <c:v>7.8804347826090355</c:v>
                </c:pt>
                <c:pt idx="252" formatCode="0.00">
                  <c:v>9.9637681159419369</c:v>
                </c:pt>
                <c:pt idx="253" formatCode="0.00">
                  <c:v>8.8768115942027261</c:v>
                </c:pt>
                <c:pt idx="254" formatCode="0.00">
                  <c:v>9.6920289855073865</c:v>
                </c:pt>
                <c:pt idx="255" formatCode="0.00">
                  <c:v>12.590579710144949</c:v>
                </c:pt>
                <c:pt idx="256" formatCode="0.00">
                  <c:v>15.036231884057925</c:v>
                </c:pt>
                <c:pt idx="257" formatCode="0.00">
                  <c:v>10.235507246376994</c:v>
                </c:pt>
                <c:pt idx="258" formatCode="0.00">
                  <c:v>11.594202898550755</c:v>
                </c:pt>
                <c:pt idx="259" formatCode="0.00">
                  <c:v>4.1666666666668117</c:v>
                </c:pt>
                <c:pt idx="260" formatCode="0.00">
                  <c:v>5.7971014492751269</c:v>
                </c:pt>
                <c:pt idx="426" formatCode="0.00">
                  <c:v>20.92391304347807</c:v>
                </c:pt>
                <c:pt idx="427" formatCode="0.00">
                  <c:v>17.844202898550471</c:v>
                </c:pt>
                <c:pt idx="428" formatCode="0.00">
                  <c:v>24.637681159420797</c:v>
                </c:pt>
                <c:pt idx="429" formatCode="0.00">
                  <c:v>21.467391304347675</c:v>
                </c:pt>
                <c:pt idx="430" formatCode="0.00">
                  <c:v>18.38768115942058</c:v>
                </c:pt>
                <c:pt idx="431" formatCode="0.00">
                  <c:v>25.543478260869467</c:v>
                </c:pt>
                <c:pt idx="432" formatCode="0.00">
                  <c:v>24.003623188405669</c:v>
                </c:pt>
                <c:pt idx="433" formatCode="0.00">
                  <c:v>20.018115942028892</c:v>
                </c:pt>
                <c:pt idx="434" formatCode="0.00">
                  <c:v>23.369565217391045</c:v>
                </c:pt>
                <c:pt idx="536">
                  <c:v>16.666666666666742</c:v>
                </c:pt>
                <c:pt idx="537">
                  <c:v>14.945652173912906</c:v>
                </c:pt>
                <c:pt idx="538">
                  <c:v>18.749999999999645</c:v>
                </c:pt>
                <c:pt idx="539">
                  <c:v>17.753623188405452</c:v>
                </c:pt>
                <c:pt idx="540">
                  <c:v>17.934782608695489</c:v>
                </c:pt>
                <c:pt idx="541">
                  <c:v>10.507246376811544</c:v>
                </c:pt>
                <c:pt idx="542">
                  <c:v>20.652173913043516</c:v>
                </c:pt>
                <c:pt idx="543">
                  <c:v>23.460144927536064</c:v>
                </c:pt>
                <c:pt idx="544">
                  <c:v>20.018115942028892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8B8-414F-88F1-0BD422293B43}"/>
            </c:ext>
          </c:extLst>
        </c:ser>
        <c:ser>
          <c:idx val="2"/>
          <c:order val="2"/>
          <c:tx>
            <c:strRef>
              <c:f>'PM25 comparativ'!$D$1</c:f>
              <c:strCache>
                <c:ptCount val="1"/>
                <c:pt idx="0">
                  <c:v>Interim taget 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'PM25 comparativ'!$D$2:$D$562</c:f>
              <c:numCache>
                <c:formatCode>#,##0.00</c:formatCode>
                <c:ptCount val="561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25</c:v>
                </c:pt>
                <c:pt idx="18">
                  <c:v>25</c:v>
                </c:pt>
                <c:pt idx="19">
                  <c:v>25</c:v>
                </c:pt>
                <c:pt idx="20">
                  <c:v>25</c:v>
                </c:pt>
                <c:pt idx="21">
                  <c:v>25</c:v>
                </c:pt>
                <c:pt idx="22">
                  <c:v>25</c:v>
                </c:pt>
                <c:pt idx="23">
                  <c:v>25</c:v>
                </c:pt>
                <c:pt idx="24">
                  <c:v>25</c:v>
                </c:pt>
                <c:pt idx="25">
                  <c:v>25</c:v>
                </c:pt>
                <c:pt idx="26">
                  <c:v>25</c:v>
                </c:pt>
                <c:pt idx="27">
                  <c:v>25</c:v>
                </c:pt>
                <c:pt idx="28">
                  <c:v>25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25</c:v>
                </c:pt>
                <c:pt idx="37">
                  <c:v>25</c:v>
                </c:pt>
                <c:pt idx="38">
                  <c:v>25</c:v>
                </c:pt>
                <c:pt idx="39">
                  <c:v>25</c:v>
                </c:pt>
                <c:pt idx="40">
                  <c:v>25</c:v>
                </c:pt>
                <c:pt idx="41">
                  <c:v>25</c:v>
                </c:pt>
                <c:pt idx="42">
                  <c:v>25</c:v>
                </c:pt>
                <c:pt idx="43">
                  <c:v>25</c:v>
                </c:pt>
                <c:pt idx="44">
                  <c:v>25</c:v>
                </c:pt>
                <c:pt idx="45">
                  <c:v>25</c:v>
                </c:pt>
                <c:pt idx="46">
                  <c:v>25</c:v>
                </c:pt>
                <c:pt idx="47">
                  <c:v>25</c:v>
                </c:pt>
                <c:pt idx="48">
                  <c:v>25</c:v>
                </c:pt>
                <c:pt idx="49">
                  <c:v>25</c:v>
                </c:pt>
                <c:pt idx="50">
                  <c:v>25</c:v>
                </c:pt>
                <c:pt idx="51">
                  <c:v>25</c:v>
                </c:pt>
                <c:pt idx="52">
                  <c:v>25</c:v>
                </c:pt>
                <c:pt idx="53">
                  <c:v>25</c:v>
                </c:pt>
                <c:pt idx="54">
                  <c:v>25</c:v>
                </c:pt>
                <c:pt idx="55">
                  <c:v>25</c:v>
                </c:pt>
                <c:pt idx="56">
                  <c:v>25</c:v>
                </c:pt>
                <c:pt idx="57">
                  <c:v>25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25</c:v>
                </c:pt>
                <c:pt idx="62">
                  <c:v>25</c:v>
                </c:pt>
                <c:pt idx="63">
                  <c:v>25</c:v>
                </c:pt>
                <c:pt idx="64">
                  <c:v>25</c:v>
                </c:pt>
                <c:pt idx="65">
                  <c:v>25</c:v>
                </c:pt>
                <c:pt idx="66">
                  <c:v>25</c:v>
                </c:pt>
                <c:pt idx="67">
                  <c:v>25</c:v>
                </c:pt>
                <c:pt idx="68">
                  <c:v>25</c:v>
                </c:pt>
                <c:pt idx="69">
                  <c:v>25</c:v>
                </c:pt>
                <c:pt idx="70">
                  <c:v>25</c:v>
                </c:pt>
                <c:pt idx="71">
                  <c:v>25</c:v>
                </c:pt>
                <c:pt idx="72">
                  <c:v>25</c:v>
                </c:pt>
                <c:pt idx="73">
                  <c:v>25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25</c:v>
                </c:pt>
                <c:pt idx="79">
                  <c:v>25</c:v>
                </c:pt>
                <c:pt idx="80">
                  <c:v>25</c:v>
                </c:pt>
                <c:pt idx="81">
                  <c:v>25</c:v>
                </c:pt>
                <c:pt idx="82">
                  <c:v>25</c:v>
                </c:pt>
                <c:pt idx="83">
                  <c:v>25</c:v>
                </c:pt>
                <c:pt idx="84">
                  <c:v>25</c:v>
                </c:pt>
                <c:pt idx="85">
                  <c:v>25</c:v>
                </c:pt>
                <c:pt idx="86">
                  <c:v>25</c:v>
                </c:pt>
                <c:pt idx="87">
                  <c:v>25</c:v>
                </c:pt>
                <c:pt idx="88">
                  <c:v>25</c:v>
                </c:pt>
                <c:pt idx="89">
                  <c:v>25</c:v>
                </c:pt>
                <c:pt idx="90">
                  <c:v>25</c:v>
                </c:pt>
                <c:pt idx="91">
                  <c:v>25</c:v>
                </c:pt>
                <c:pt idx="92">
                  <c:v>25</c:v>
                </c:pt>
                <c:pt idx="93">
                  <c:v>25</c:v>
                </c:pt>
                <c:pt idx="94">
                  <c:v>25</c:v>
                </c:pt>
                <c:pt idx="95">
                  <c:v>25</c:v>
                </c:pt>
                <c:pt idx="96">
                  <c:v>25</c:v>
                </c:pt>
                <c:pt idx="97">
                  <c:v>25</c:v>
                </c:pt>
                <c:pt idx="98">
                  <c:v>25</c:v>
                </c:pt>
                <c:pt idx="99">
                  <c:v>25</c:v>
                </c:pt>
                <c:pt idx="100">
                  <c:v>25</c:v>
                </c:pt>
                <c:pt idx="101">
                  <c:v>25</c:v>
                </c:pt>
                <c:pt idx="102">
                  <c:v>25</c:v>
                </c:pt>
                <c:pt idx="103">
                  <c:v>25</c:v>
                </c:pt>
                <c:pt idx="104">
                  <c:v>25</c:v>
                </c:pt>
                <c:pt idx="105">
                  <c:v>25</c:v>
                </c:pt>
                <c:pt idx="106">
                  <c:v>25</c:v>
                </c:pt>
                <c:pt idx="107">
                  <c:v>25</c:v>
                </c:pt>
                <c:pt idx="108">
                  <c:v>25</c:v>
                </c:pt>
                <c:pt idx="109">
                  <c:v>25</c:v>
                </c:pt>
                <c:pt idx="110">
                  <c:v>25</c:v>
                </c:pt>
                <c:pt idx="111">
                  <c:v>25</c:v>
                </c:pt>
                <c:pt idx="112">
                  <c:v>25</c:v>
                </c:pt>
                <c:pt idx="113">
                  <c:v>25</c:v>
                </c:pt>
                <c:pt idx="114">
                  <c:v>25</c:v>
                </c:pt>
                <c:pt idx="115">
                  <c:v>25</c:v>
                </c:pt>
                <c:pt idx="116">
                  <c:v>25</c:v>
                </c:pt>
                <c:pt idx="117">
                  <c:v>25</c:v>
                </c:pt>
                <c:pt idx="118">
                  <c:v>25</c:v>
                </c:pt>
                <c:pt idx="119">
                  <c:v>25</c:v>
                </c:pt>
                <c:pt idx="120">
                  <c:v>25</c:v>
                </c:pt>
                <c:pt idx="121">
                  <c:v>25</c:v>
                </c:pt>
                <c:pt idx="122">
                  <c:v>25</c:v>
                </c:pt>
                <c:pt idx="123">
                  <c:v>25</c:v>
                </c:pt>
                <c:pt idx="124">
                  <c:v>25</c:v>
                </c:pt>
                <c:pt idx="125">
                  <c:v>25</c:v>
                </c:pt>
                <c:pt idx="126">
                  <c:v>25</c:v>
                </c:pt>
                <c:pt idx="127">
                  <c:v>25</c:v>
                </c:pt>
                <c:pt idx="128">
                  <c:v>25</c:v>
                </c:pt>
                <c:pt idx="129">
                  <c:v>25</c:v>
                </c:pt>
                <c:pt idx="130">
                  <c:v>25</c:v>
                </c:pt>
                <c:pt idx="131">
                  <c:v>25</c:v>
                </c:pt>
                <c:pt idx="132">
                  <c:v>25</c:v>
                </c:pt>
                <c:pt idx="133">
                  <c:v>25</c:v>
                </c:pt>
                <c:pt idx="134">
                  <c:v>25</c:v>
                </c:pt>
                <c:pt idx="135">
                  <c:v>25</c:v>
                </c:pt>
                <c:pt idx="136">
                  <c:v>25</c:v>
                </c:pt>
                <c:pt idx="137">
                  <c:v>25</c:v>
                </c:pt>
                <c:pt idx="138">
                  <c:v>25</c:v>
                </c:pt>
                <c:pt idx="139">
                  <c:v>25</c:v>
                </c:pt>
                <c:pt idx="140">
                  <c:v>25</c:v>
                </c:pt>
                <c:pt idx="141">
                  <c:v>25</c:v>
                </c:pt>
                <c:pt idx="142">
                  <c:v>25</c:v>
                </c:pt>
                <c:pt idx="143">
                  <c:v>25</c:v>
                </c:pt>
                <c:pt idx="144">
                  <c:v>25</c:v>
                </c:pt>
                <c:pt idx="145">
                  <c:v>25</c:v>
                </c:pt>
                <c:pt idx="146">
                  <c:v>25</c:v>
                </c:pt>
                <c:pt idx="147">
                  <c:v>25</c:v>
                </c:pt>
                <c:pt idx="148">
                  <c:v>25</c:v>
                </c:pt>
                <c:pt idx="149">
                  <c:v>25</c:v>
                </c:pt>
                <c:pt idx="150">
                  <c:v>25</c:v>
                </c:pt>
                <c:pt idx="151">
                  <c:v>25</c:v>
                </c:pt>
                <c:pt idx="152">
                  <c:v>25</c:v>
                </c:pt>
                <c:pt idx="153">
                  <c:v>25</c:v>
                </c:pt>
                <c:pt idx="154">
                  <c:v>25</c:v>
                </c:pt>
                <c:pt idx="155">
                  <c:v>25</c:v>
                </c:pt>
                <c:pt idx="156">
                  <c:v>25</c:v>
                </c:pt>
                <c:pt idx="157">
                  <c:v>25</c:v>
                </c:pt>
                <c:pt idx="158">
                  <c:v>25</c:v>
                </c:pt>
                <c:pt idx="159">
                  <c:v>25</c:v>
                </c:pt>
                <c:pt idx="160">
                  <c:v>25</c:v>
                </c:pt>
                <c:pt idx="161">
                  <c:v>25</c:v>
                </c:pt>
                <c:pt idx="162">
                  <c:v>25</c:v>
                </c:pt>
                <c:pt idx="163">
                  <c:v>25</c:v>
                </c:pt>
                <c:pt idx="164">
                  <c:v>25</c:v>
                </c:pt>
                <c:pt idx="165">
                  <c:v>25</c:v>
                </c:pt>
                <c:pt idx="166">
                  <c:v>25</c:v>
                </c:pt>
                <c:pt idx="167">
                  <c:v>25</c:v>
                </c:pt>
                <c:pt idx="168">
                  <c:v>25</c:v>
                </c:pt>
                <c:pt idx="169">
                  <c:v>25</c:v>
                </c:pt>
                <c:pt idx="170">
                  <c:v>25</c:v>
                </c:pt>
                <c:pt idx="171">
                  <c:v>25</c:v>
                </c:pt>
                <c:pt idx="172">
                  <c:v>25</c:v>
                </c:pt>
                <c:pt idx="173">
                  <c:v>25</c:v>
                </c:pt>
                <c:pt idx="174">
                  <c:v>25</c:v>
                </c:pt>
                <c:pt idx="175">
                  <c:v>25</c:v>
                </c:pt>
                <c:pt idx="176">
                  <c:v>25</c:v>
                </c:pt>
                <c:pt idx="177">
                  <c:v>25</c:v>
                </c:pt>
                <c:pt idx="178">
                  <c:v>25</c:v>
                </c:pt>
                <c:pt idx="179">
                  <c:v>25</c:v>
                </c:pt>
                <c:pt idx="180">
                  <c:v>25</c:v>
                </c:pt>
                <c:pt idx="181">
                  <c:v>25</c:v>
                </c:pt>
                <c:pt idx="182">
                  <c:v>25</c:v>
                </c:pt>
                <c:pt idx="183">
                  <c:v>25</c:v>
                </c:pt>
                <c:pt idx="184">
                  <c:v>25</c:v>
                </c:pt>
                <c:pt idx="185">
                  <c:v>25</c:v>
                </c:pt>
                <c:pt idx="186">
                  <c:v>25</c:v>
                </c:pt>
                <c:pt idx="187">
                  <c:v>25</c:v>
                </c:pt>
                <c:pt idx="188">
                  <c:v>25</c:v>
                </c:pt>
                <c:pt idx="189">
                  <c:v>25</c:v>
                </c:pt>
                <c:pt idx="190">
                  <c:v>25</c:v>
                </c:pt>
                <c:pt idx="191">
                  <c:v>25</c:v>
                </c:pt>
                <c:pt idx="192">
                  <c:v>25</c:v>
                </c:pt>
                <c:pt idx="193">
                  <c:v>25</c:v>
                </c:pt>
                <c:pt idx="194">
                  <c:v>25</c:v>
                </c:pt>
                <c:pt idx="195">
                  <c:v>25</c:v>
                </c:pt>
                <c:pt idx="196">
                  <c:v>25</c:v>
                </c:pt>
                <c:pt idx="197">
                  <c:v>25</c:v>
                </c:pt>
                <c:pt idx="198">
                  <c:v>25</c:v>
                </c:pt>
                <c:pt idx="199">
                  <c:v>25</c:v>
                </c:pt>
                <c:pt idx="200">
                  <c:v>25</c:v>
                </c:pt>
                <c:pt idx="201">
                  <c:v>25</c:v>
                </c:pt>
                <c:pt idx="202">
                  <c:v>25</c:v>
                </c:pt>
                <c:pt idx="203">
                  <c:v>25</c:v>
                </c:pt>
                <c:pt idx="204">
                  <c:v>25</c:v>
                </c:pt>
                <c:pt idx="205">
                  <c:v>25</c:v>
                </c:pt>
                <c:pt idx="206">
                  <c:v>25</c:v>
                </c:pt>
                <c:pt idx="207">
                  <c:v>25</c:v>
                </c:pt>
                <c:pt idx="208">
                  <c:v>25</c:v>
                </c:pt>
                <c:pt idx="209">
                  <c:v>25</c:v>
                </c:pt>
                <c:pt idx="210">
                  <c:v>25</c:v>
                </c:pt>
                <c:pt idx="211">
                  <c:v>25</c:v>
                </c:pt>
                <c:pt idx="212">
                  <c:v>25</c:v>
                </c:pt>
                <c:pt idx="213">
                  <c:v>25</c:v>
                </c:pt>
                <c:pt idx="214">
                  <c:v>25</c:v>
                </c:pt>
                <c:pt idx="215">
                  <c:v>25</c:v>
                </c:pt>
                <c:pt idx="216">
                  <c:v>25</c:v>
                </c:pt>
                <c:pt idx="217">
                  <c:v>25</c:v>
                </c:pt>
                <c:pt idx="218">
                  <c:v>25</c:v>
                </c:pt>
                <c:pt idx="219">
                  <c:v>25</c:v>
                </c:pt>
                <c:pt idx="220">
                  <c:v>25</c:v>
                </c:pt>
                <c:pt idx="221">
                  <c:v>25</c:v>
                </c:pt>
                <c:pt idx="222">
                  <c:v>25</c:v>
                </c:pt>
                <c:pt idx="223">
                  <c:v>25</c:v>
                </c:pt>
                <c:pt idx="224">
                  <c:v>25</c:v>
                </c:pt>
                <c:pt idx="225">
                  <c:v>25</c:v>
                </c:pt>
                <c:pt idx="226">
                  <c:v>25</c:v>
                </c:pt>
                <c:pt idx="227">
                  <c:v>25</c:v>
                </c:pt>
                <c:pt idx="228">
                  <c:v>25</c:v>
                </c:pt>
                <c:pt idx="229">
                  <c:v>25</c:v>
                </c:pt>
                <c:pt idx="230">
                  <c:v>25</c:v>
                </c:pt>
                <c:pt idx="231">
                  <c:v>25</c:v>
                </c:pt>
                <c:pt idx="232">
                  <c:v>25</c:v>
                </c:pt>
                <c:pt idx="233">
                  <c:v>25</c:v>
                </c:pt>
                <c:pt idx="234">
                  <c:v>25</c:v>
                </c:pt>
                <c:pt idx="235">
                  <c:v>25</c:v>
                </c:pt>
                <c:pt idx="236">
                  <c:v>25</c:v>
                </c:pt>
                <c:pt idx="237">
                  <c:v>25</c:v>
                </c:pt>
                <c:pt idx="238">
                  <c:v>25</c:v>
                </c:pt>
                <c:pt idx="239">
                  <c:v>25</c:v>
                </c:pt>
                <c:pt idx="240">
                  <c:v>25</c:v>
                </c:pt>
                <c:pt idx="241">
                  <c:v>25</c:v>
                </c:pt>
                <c:pt idx="242">
                  <c:v>25</c:v>
                </c:pt>
                <c:pt idx="243">
                  <c:v>25</c:v>
                </c:pt>
                <c:pt idx="244">
                  <c:v>25</c:v>
                </c:pt>
                <c:pt idx="245">
                  <c:v>25</c:v>
                </c:pt>
                <c:pt idx="246">
                  <c:v>25</c:v>
                </c:pt>
                <c:pt idx="247">
                  <c:v>25</c:v>
                </c:pt>
                <c:pt idx="248">
                  <c:v>25</c:v>
                </c:pt>
                <c:pt idx="249">
                  <c:v>25</c:v>
                </c:pt>
                <c:pt idx="250">
                  <c:v>25</c:v>
                </c:pt>
                <c:pt idx="251">
                  <c:v>25</c:v>
                </c:pt>
                <c:pt idx="252">
                  <c:v>25</c:v>
                </c:pt>
                <c:pt idx="253">
                  <c:v>25</c:v>
                </c:pt>
                <c:pt idx="254">
                  <c:v>25</c:v>
                </c:pt>
                <c:pt idx="255">
                  <c:v>25</c:v>
                </c:pt>
                <c:pt idx="256">
                  <c:v>25</c:v>
                </c:pt>
                <c:pt idx="257">
                  <c:v>25</c:v>
                </c:pt>
                <c:pt idx="258">
                  <c:v>25</c:v>
                </c:pt>
                <c:pt idx="259">
                  <c:v>25</c:v>
                </c:pt>
                <c:pt idx="260">
                  <c:v>25</c:v>
                </c:pt>
                <c:pt idx="261">
                  <c:v>25</c:v>
                </c:pt>
                <c:pt idx="262">
                  <c:v>25</c:v>
                </c:pt>
                <c:pt idx="263">
                  <c:v>25</c:v>
                </c:pt>
                <c:pt idx="264">
                  <c:v>25</c:v>
                </c:pt>
                <c:pt idx="265">
                  <c:v>25</c:v>
                </c:pt>
                <c:pt idx="266">
                  <c:v>25</c:v>
                </c:pt>
                <c:pt idx="267">
                  <c:v>25</c:v>
                </c:pt>
                <c:pt idx="268">
                  <c:v>25</c:v>
                </c:pt>
                <c:pt idx="269">
                  <c:v>25</c:v>
                </c:pt>
                <c:pt idx="270">
                  <c:v>25</c:v>
                </c:pt>
                <c:pt idx="271">
                  <c:v>25</c:v>
                </c:pt>
                <c:pt idx="272">
                  <c:v>25</c:v>
                </c:pt>
                <c:pt idx="273">
                  <c:v>25</c:v>
                </c:pt>
                <c:pt idx="274">
                  <c:v>25</c:v>
                </c:pt>
                <c:pt idx="275">
                  <c:v>25</c:v>
                </c:pt>
                <c:pt idx="276">
                  <c:v>25</c:v>
                </c:pt>
                <c:pt idx="277">
                  <c:v>25</c:v>
                </c:pt>
                <c:pt idx="278">
                  <c:v>25</c:v>
                </c:pt>
                <c:pt idx="279">
                  <c:v>25</c:v>
                </c:pt>
                <c:pt idx="280">
                  <c:v>25</c:v>
                </c:pt>
                <c:pt idx="281">
                  <c:v>25</c:v>
                </c:pt>
                <c:pt idx="282">
                  <c:v>25</c:v>
                </c:pt>
                <c:pt idx="283">
                  <c:v>25</c:v>
                </c:pt>
                <c:pt idx="284">
                  <c:v>25</c:v>
                </c:pt>
                <c:pt idx="285">
                  <c:v>25</c:v>
                </c:pt>
                <c:pt idx="286">
                  <c:v>25</c:v>
                </c:pt>
                <c:pt idx="287">
                  <c:v>25</c:v>
                </c:pt>
                <c:pt idx="288">
                  <c:v>25</c:v>
                </c:pt>
                <c:pt idx="289">
                  <c:v>25</c:v>
                </c:pt>
                <c:pt idx="290">
                  <c:v>25</c:v>
                </c:pt>
                <c:pt idx="291">
                  <c:v>25</c:v>
                </c:pt>
                <c:pt idx="292">
                  <c:v>25</c:v>
                </c:pt>
                <c:pt idx="293">
                  <c:v>25</c:v>
                </c:pt>
                <c:pt idx="294">
                  <c:v>25</c:v>
                </c:pt>
                <c:pt idx="295">
                  <c:v>25</c:v>
                </c:pt>
                <c:pt idx="296">
                  <c:v>25</c:v>
                </c:pt>
                <c:pt idx="297">
                  <c:v>25</c:v>
                </c:pt>
                <c:pt idx="298">
                  <c:v>25</c:v>
                </c:pt>
                <c:pt idx="299">
                  <c:v>25</c:v>
                </c:pt>
                <c:pt idx="300">
                  <c:v>25</c:v>
                </c:pt>
                <c:pt idx="301">
                  <c:v>25</c:v>
                </c:pt>
                <c:pt idx="302">
                  <c:v>25</c:v>
                </c:pt>
                <c:pt idx="303">
                  <c:v>25</c:v>
                </c:pt>
                <c:pt idx="304">
                  <c:v>25</c:v>
                </c:pt>
                <c:pt idx="305">
                  <c:v>25</c:v>
                </c:pt>
                <c:pt idx="306">
                  <c:v>25</c:v>
                </c:pt>
                <c:pt idx="307">
                  <c:v>25</c:v>
                </c:pt>
                <c:pt idx="308">
                  <c:v>25</c:v>
                </c:pt>
                <c:pt idx="309">
                  <c:v>25</c:v>
                </c:pt>
                <c:pt idx="310">
                  <c:v>25</c:v>
                </c:pt>
                <c:pt idx="311">
                  <c:v>25</c:v>
                </c:pt>
                <c:pt idx="312">
                  <c:v>25</c:v>
                </c:pt>
                <c:pt idx="313">
                  <c:v>25</c:v>
                </c:pt>
                <c:pt idx="314">
                  <c:v>25</c:v>
                </c:pt>
                <c:pt idx="315">
                  <c:v>25</c:v>
                </c:pt>
                <c:pt idx="316">
                  <c:v>25</c:v>
                </c:pt>
                <c:pt idx="317">
                  <c:v>25</c:v>
                </c:pt>
                <c:pt idx="318">
                  <c:v>25</c:v>
                </c:pt>
                <c:pt idx="319">
                  <c:v>25</c:v>
                </c:pt>
                <c:pt idx="320">
                  <c:v>25</c:v>
                </c:pt>
                <c:pt idx="321">
                  <c:v>25</c:v>
                </c:pt>
                <c:pt idx="322">
                  <c:v>25</c:v>
                </c:pt>
                <c:pt idx="323">
                  <c:v>25</c:v>
                </c:pt>
                <c:pt idx="324">
                  <c:v>25</c:v>
                </c:pt>
                <c:pt idx="325">
                  <c:v>25</c:v>
                </c:pt>
                <c:pt idx="326">
                  <c:v>25</c:v>
                </c:pt>
                <c:pt idx="327">
                  <c:v>25</c:v>
                </c:pt>
                <c:pt idx="328">
                  <c:v>25</c:v>
                </c:pt>
                <c:pt idx="329">
                  <c:v>25</c:v>
                </c:pt>
                <c:pt idx="330">
                  <c:v>25</c:v>
                </c:pt>
                <c:pt idx="331">
                  <c:v>25</c:v>
                </c:pt>
                <c:pt idx="332">
                  <c:v>25</c:v>
                </c:pt>
                <c:pt idx="333">
                  <c:v>25</c:v>
                </c:pt>
                <c:pt idx="334">
                  <c:v>25</c:v>
                </c:pt>
                <c:pt idx="335">
                  <c:v>25</c:v>
                </c:pt>
                <c:pt idx="336">
                  <c:v>25</c:v>
                </c:pt>
                <c:pt idx="337">
                  <c:v>25</c:v>
                </c:pt>
                <c:pt idx="338">
                  <c:v>25</c:v>
                </c:pt>
                <c:pt idx="339">
                  <c:v>25</c:v>
                </c:pt>
                <c:pt idx="340">
                  <c:v>25</c:v>
                </c:pt>
                <c:pt idx="341">
                  <c:v>25</c:v>
                </c:pt>
                <c:pt idx="342">
                  <c:v>25</c:v>
                </c:pt>
                <c:pt idx="343">
                  <c:v>25</c:v>
                </c:pt>
                <c:pt idx="344">
                  <c:v>25</c:v>
                </c:pt>
                <c:pt idx="345">
                  <c:v>25</c:v>
                </c:pt>
                <c:pt idx="346">
                  <c:v>25</c:v>
                </c:pt>
                <c:pt idx="347">
                  <c:v>25</c:v>
                </c:pt>
                <c:pt idx="348">
                  <c:v>25</c:v>
                </c:pt>
                <c:pt idx="349">
                  <c:v>25</c:v>
                </c:pt>
                <c:pt idx="350">
                  <c:v>25</c:v>
                </c:pt>
                <c:pt idx="351">
                  <c:v>25</c:v>
                </c:pt>
                <c:pt idx="352">
                  <c:v>25</c:v>
                </c:pt>
                <c:pt idx="353">
                  <c:v>25</c:v>
                </c:pt>
                <c:pt idx="354">
                  <c:v>25</c:v>
                </c:pt>
                <c:pt idx="355">
                  <c:v>25</c:v>
                </c:pt>
                <c:pt idx="356">
                  <c:v>25</c:v>
                </c:pt>
                <c:pt idx="357">
                  <c:v>25</c:v>
                </c:pt>
                <c:pt idx="358">
                  <c:v>25</c:v>
                </c:pt>
                <c:pt idx="359">
                  <c:v>25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25</c:v>
                </c:pt>
                <c:pt idx="373">
                  <c:v>25</c:v>
                </c:pt>
                <c:pt idx="374">
                  <c:v>25</c:v>
                </c:pt>
                <c:pt idx="375">
                  <c:v>25</c:v>
                </c:pt>
                <c:pt idx="376">
                  <c:v>25</c:v>
                </c:pt>
                <c:pt idx="377">
                  <c:v>25</c:v>
                </c:pt>
                <c:pt idx="378">
                  <c:v>25</c:v>
                </c:pt>
                <c:pt idx="379">
                  <c:v>25</c:v>
                </c:pt>
                <c:pt idx="380">
                  <c:v>25</c:v>
                </c:pt>
                <c:pt idx="381">
                  <c:v>25</c:v>
                </c:pt>
                <c:pt idx="382">
                  <c:v>25</c:v>
                </c:pt>
                <c:pt idx="383">
                  <c:v>25</c:v>
                </c:pt>
                <c:pt idx="384">
                  <c:v>25</c:v>
                </c:pt>
                <c:pt idx="385">
                  <c:v>25</c:v>
                </c:pt>
                <c:pt idx="386">
                  <c:v>25</c:v>
                </c:pt>
                <c:pt idx="387">
                  <c:v>25</c:v>
                </c:pt>
                <c:pt idx="388">
                  <c:v>25</c:v>
                </c:pt>
                <c:pt idx="389">
                  <c:v>25</c:v>
                </c:pt>
                <c:pt idx="390">
                  <c:v>25</c:v>
                </c:pt>
                <c:pt idx="391">
                  <c:v>25</c:v>
                </c:pt>
                <c:pt idx="392">
                  <c:v>25</c:v>
                </c:pt>
                <c:pt idx="393">
                  <c:v>25</c:v>
                </c:pt>
                <c:pt idx="394">
                  <c:v>25</c:v>
                </c:pt>
                <c:pt idx="395">
                  <c:v>25</c:v>
                </c:pt>
                <c:pt idx="396">
                  <c:v>25</c:v>
                </c:pt>
                <c:pt idx="397">
                  <c:v>25</c:v>
                </c:pt>
                <c:pt idx="398">
                  <c:v>25</c:v>
                </c:pt>
                <c:pt idx="399">
                  <c:v>25</c:v>
                </c:pt>
                <c:pt idx="400">
                  <c:v>25</c:v>
                </c:pt>
                <c:pt idx="401">
                  <c:v>25</c:v>
                </c:pt>
                <c:pt idx="402">
                  <c:v>25</c:v>
                </c:pt>
                <c:pt idx="403">
                  <c:v>25</c:v>
                </c:pt>
                <c:pt idx="404">
                  <c:v>25</c:v>
                </c:pt>
                <c:pt idx="405">
                  <c:v>25</c:v>
                </c:pt>
                <c:pt idx="406">
                  <c:v>25</c:v>
                </c:pt>
                <c:pt idx="407">
                  <c:v>25</c:v>
                </c:pt>
                <c:pt idx="408">
                  <c:v>25</c:v>
                </c:pt>
                <c:pt idx="409">
                  <c:v>25</c:v>
                </c:pt>
                <c:pt idx="410">
                  <c:v>25</c:v>
                </c:pt>
                <c:pt idx="411">
                  <c:v>25</c:v>
                </c:pt>
                <c:pt idx="412">
                  <c:v>25</c:v>
                </c:pt>
                <c:pt idx="413">
                  <c:v>25</c:v>
                </c:pt>
                <c:pt idx="414">
                  <c:v>25</c:v>
                </c:pt>
                <c:pt idx="415">
                  <c:v>25</c:v>
                </c:pt>
                <c:pt idx="416">
                  <c:v>25</c:v>
                </c:pt>
                <c:pt idx="417">
                  <c:v>25</c:v>
                </c:pt>
                <c:pt idx="418">
                  <c:v>25</c:v>
                </c:pt>
                <c:pt idx="419">
                  <c:v>25</c:v>
                </c:pt>
                <c:pt idx="420">
                  <c:v>25</c:v>
                </c:pt>
                <c:pt idx="421">
                  <c:v>25</c:v>
                </c:pt>
                <c:pt idx="422">
                  <c:v>25</c:v>
                </c:pt>
                <c:pt idx="423">
                  <c:v>25</c:v>
                </c:pt>
                <c:pt idx="424">
                  <c:v>25</c:v>
                </c:pt>
                <c:pt idx="425">
                  <c:v>25</c:v>
                </c:pt>
                <c:pt idx="426">
                  <c:v>25</c:v>
                </c:pt>
                <c:pt idx="427">
                  <c:v>25</c:v>
                </c:pt>
                <c:pt idx="428">
                  <c:v>25</c:v>
                </c:pt>
                <c:pt idx="429">
                  <c:v>25</c:v>
                </c:pt>
                <c:pt idx="430">
                  <c:v>25</c:v>
                </c:pt>
                <c:pt idx="431">
                  <c:v>25</c:v>
                </c:pt>
                <c:pt idx="432">
                  <c:v>25</c:v>
                </c:pt>
                <c:pt idx="433">
                  <c:v>25</c:v>
                </c:pt>
                <c:pt idx="434">
                  <c:v>25</c:v>
                </c:pt>
                <c:pt idx="435">
                  <c:v>25</c:v>
                </c:pt>
                <c:pt idx="436">
                  <c:v>25</c:v>
                </c:pt>
                <c:pt idx="437">
                  <c:v>25</c:v>
                </c:pt>
                <c:pt idx="438">
                  <c:v>25</c:v>
                </c:pt>
                <c:pt idx="439">
                  <c:v>25</c:v>
                </c:pt>
                <c:pt idx="440">
                  <c:v>25</c:v>
                </c:pt>
                <c:pt idx="441">
                  <c:v>25</c:v>
                </c:pt>
                <c:pt idx="442">
                  <c:v>25</c:v>
                </c:pt>
                <c:pt idx="443">
                  <c:v>25</c:v>
                </c:pt>
                <c:pt idx="444">
                  <c:v>25</c:v>
                </c:pt>
                <c:pt idx="445">
                  <c:v>25</c:v>
                </c:pt>
                <c:pt idx="446">
                  <c:v>25</c:v>
                </c:pt>
                <c:pt idx="447">
                  <c:v>25</c:v>
                </c:pt>
                <c:pt idx="448">
                  <c:v>25</c:v>
                </c:pt>
                <c:pt idx="449">
                  <c:v>25</c:v>
                </c:pt>
                <c:pt idx="450">
                  <c:v>25</c:v>
                </c:pt>
                <c:pt idx="451">
                  <c:v>25</c:v>
                </c:pt>
                <c:pt idx="452">
                  <c:v>25</c:v>
                </c:pt>
                <c:pt idx="453">
                  <c:v>25</c:v>
                </c:pt>
                <c:pt idx="454">
                  <c:v>25</c:v>
                </c:pt>
                <c:pt idx="455">
                  <c:v>25</c:v>
                </c:pt>
                <c:pt idx="456">
                  <c:v>25</c:v>
                </c:pt>
                <c:pt idx="457">
                  <c:v>25</c:v>
                </c:pt>
                <c:pt idx="458">
                  <c:v>25</c:v>
                </c:pt>
                <c:pt idx="459">
                  <c:v>25</c:v>
                </c:pt>
                <c:pt idx="460">
                  <c:v>25</c:v>
                </c:pt>
                <c:pt idx="461">
                  <c:v>25</c:v>
                </c:pt>
                <c:pt idx="462">
                  <c:v>25</c:v>
                </c:pt>
                <c:pt idx="463">
                  <c:v>25</c:v>
                </c:pt>
                <c:pt idx="464">
                  <c:v>25</c:v>
                </c:pt>
                <c:pt idx="465">
                  <c:v>25</c:v>
                </c:pt>
                <c:pt idx="466">
                  <c:v>25</c:v>
                </c:pt>
                <c:pt idx="467">
                  <c:v>25</c:v>
                </c:pt>
                <c:pt idx="468">
                  <c:v>25</c:v>
                </c:pt>
                <c:pt idx="469">
                  <c:v>25</c:v>
                </c:pt>
                <c:pt idx="470">
                  <c:v>25</c:v>
                </c:pt>
                <c:pt idx="471">
                  <c:v>25</c:v>
                </c:pt>
                <c:pt idx="472">
                  <c:v>25</c:v>
                </c:pt>
                <c:pt idx="473">
                  <c:v>25</c:v>
                </c:pt>
                <c:pt idx="474">
                  <c:v>25</c:v>
                </c:pt>
                <c:pt idx="475">
                  <c:v>25</c:v>
                </c:pt>
                <c:pt idx="476">
                  <c:v>25</c:v>
                </c:pt>
                <c:pt idx="477">
                  <c:v>25</c:v>
                </c:pt>
                <c:pt idx="478">
                  <c:v>25</c:v>
                </c:pt>
                <c:pt idx="479">
                  <c:v>25</c:v>
                </c:pt>
                <c:pt idx="480">
                  <c:v>25</c:v>
                </c:pt>
                <c:pt idx="481">
                  <c:v>25</c:v>
                </c:pt>
                <c:pt idx="482">
                  <c:v>25</c:v>
                </c:pt>
                <c:pt idx="483">
                  <c:v>25</c:v>
                </c:pt>
                <c:pt idx="484">
                  <c:v>25</c:v>
                </c:pt>
                <c:pt idx="485">
                  <c:v>25</c:v>
                </c:pt>
                <c:pt idx="486">
                  <c:v>25</c:v>
                </c:pt>
                <c:pt idx="487">
                  <c:v>25</c:v>
                </c:pt>
                <c:pt idx="488">
                  <c:v>25</c:v>
                </c:pt>
                <c:pt idx="489">
                  <c:v>25</c:v>
                </c:pt>
                <c:pt idx="490">
                  <c:v>25</c:v>
                </c:pt>
                <c:pt idx="491">
                  <c:v>25</c:v>
                </c:pt>
                <c:pt idx="492">
                  <c:v>25</c:v>
                </c:pt>
                <c:pt idx="493">
                  <c:v>25</c:v>
                </c:pt>
                <c:pt idx="494">
                  <c:v>25</c:v>
                </c:pt>
                <c:pt idx="495">
                  <c:v>25</c:v>
                </c:pt>
                <c:pt idx="496">
                  <c:v>25</c:v>
                </c:pt>
                <c:pt idx="497">
                  <c:v>25</c:v>
                </c:pt>
                <c:pt idx="498">
                  <c:v>25</c:v>
                </c:pt>
                <c:pt idx="499">
                  <c:v>25</c:v>
                </c:pt>
                <c:pt idx="500">
                  <c:v>25</c:v>
                </c:pt>
                <c:pt idx="501">
                  <c:v>25</c:v>
                </c:pt>
                <c:pt idx="502">
                  <c:v>25</c:v>
                </c:pt>
                <c:pt idx="503">
                  <c:v>25</c:v>
                </c:pt>
                <c:pt idx="504">
                  <c:v>25</c:v>
                </c:pt>
                <c:pt idx="505">
                  <c:v>25</c:v>
                </c:pt>
                <c:pt idx="506">
                  <c:v>25</c:v>
                </c:pt>
                <c:pt idx="507">
                  <c:v>25</c:v>
                </c:pt>
                <c:pt idx="508">
                  <c:v>25</c:v>
                </c:pt>
                <c:pt idx="509">
                  <c:v>25</c:v>
                </c:pt>
                <c:pt idx="510">
                  <c:v>25</c:v>
                </c:pt>
                <c:pt idx="511">
                  <c:v>25</c:v>
                </c:pt>
                <c:pt idx="512">
                  <c:v>25</c:v>
                </c:pt>
                <c:pt idx="513">
                  <c:v>25</c:v>
                </c:pt>
                <c:pt idx="514">
                  <c:v>25</c:v>
                </c:pt>
                <c:pt idx="515">
                  <c:v>25</c:v>
                </c:pt>
                <c:pt idx="516">
                  <c:v>25</c:v>
                </c:pt>
                <c:pt idx="517">
                  <c:v>25</c:v>
                </c:pt>
                <c:pt idx="518">
                  <c:v>25</c:v>
                </c:pt>
                <c:pt idx="519">
                  <c:v>25</c:v>
                </c:pt>
                <c:pt idx="520">
                  <c:v>25</c:v>
                </c:pt>
                <c:pt idx="521">
                  <c:v>25</c:v>
                </c:pt>
                <c:pt idx="522">
                  <c:v>25</c:v>
                </c:pt>
                <c:pt idx="523">
                  <c:v>25</c:v>
                </c:pt>
                <c:pt idx="524">
                  <c:v>25</c:v>
                </c:pt>
                <c:pt idx="525">
                  <c:v>25</c:v>
                </c:pt>
                <c:pt idx="526">
                  <c:v>25</c:v>
                </c:pt>
                <c:pt idx="527">
                  <c:v>25</c:v>
                </c:pt>
                <c:pt idx="528">
                  <c:v>25</c:v>
                </c:pt>
                <c:pt idx="529">
                  <c:v>25</c:v>
                </c:pt>
                <c:pt idx="530">
                  <c:v>25</c:v>
                </c:pt>
                <c:pt idx="531">
                  <c:v>25</c:v>
                </c:pt>
                <c:pt idx="532">
                  <c:v>25</c:v>
                </c:pt>
                <c:pt idx="533">
                  <c:v>25</c:v>
                </c:pt>
                <c:pt idx="534">
                  <c:v>25</c:v>
                </c:pt>
                <c:pt idx="535">
                  <c:v>25</c:v>
                </c:pt>
                <c:pt idx="536">
                  <c:v>25</c:v>
                </c:pt>
                <c:pt idx="537">
                  <c:v>25</c:v>
                </c:pt>
                <c:pt idx="538">
                  <c:v>25</c:v>
                </c:pt>
                <c:pt idx="539">
                  <c:v>25</c:v>
                </c:pt>
                <c:pt idx="540">
                  <c:v>25</c:v>
                </c:pt>
                <c:pt idx="541">
                  <c:v>25</c:v>
                </c:pt>
                <c:pt idx="542">
                  <c:v>25</c:v>
                </c:pt>
                <c:pt idx="543">
                  <c:v>25</c:v>
                </c:pt>
                <c:pt idx="544">
                  <c:v>25</c:v>
                </c:pt>
                <c:pt idx="545">
                  <c:v>25</c:v>
                </c:pt>
                <c:pt idx="546">
                  <c:v>25</c:v>
                </c:pt>
                <c:pt idx="547">
                  <c:v>25</c:v>
                </c:pt>
                <c:pt idx="548">
                  <c:v>25</c:v>
                </c:pt>
                <c:pt idx="549">
                  <c:v>25</c:v>
                </c:pt>
                <c:pt idx="550">
                  <c:v>25</c:v>
                </c:pt>
                <c:pt idx="551">
                  <c:v>25</c:v>
                </c:pt>
                <c:pt idx="552">
                  <c:v>25</c:v>
                </c:pt>
                <c:pt idx="553">
                  <c:v>25</c:v>
                </c:pt>
                <c:pt idx="554">
                  <c:v>25</c:v>
                </c:pt>
                <c:pt idx="555">
                  <c:v>25</c:v>
                </c:pt>
                <c:pt idx="556">
                  <c:v>25</c:v>
                </c:pt>
                <c:pt idx="557">
                  <c:v>25</c:v>
                </c:pt>
                <c:pt idx="558">
                  <c:v>25</c:v>
                </c:pt>
                <c:pt idx="559">
                  <c:v>25</c:v>
                </c:pt>
                <c:pt idx="560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8B8-414F-88F1-0BD422293B43}"/>
            </c:ext>
          </c:extLst>
        </c:ser>
        <c:ser>
          <c:idx val="3"/>
          <c:order val="3"/>
          <c:tx>
            <c:strRef>
              <c:f>'PM25 comparativ'!$F$1</c:f>
              <c:strCache>
                <c:ptCount val="1"/>
                <c:pt idx="0">
                  <c:v>WHO
AQG level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'PM25 comparativ'!$F$2:$F$562</c:f>
              <c:numCache>
                <c:formatCode>General</c:formatCode>
                <c:ptCount val="561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15</c:v>
                </c:pt>
                <c:pt idx="28">
                  <c:v>15</c:v>
                </c:pt>
                <c:pt idx="29">
                  <c:v>15</c:v>
                </c:pt>
                <c:pt idx="30">
                  <c:v>15</c:v>
                </c:pt>
                <c:pt idx="31">
                  <c:v>15</c:v>
                </c:pt>
                <c:pt idx="32">
                  <c:v>15</c:v>
                </c:pt>
                <c:pt idx="33">
                  <c:v>15</c:v>
                </c:pt>
                <c:pt idx="34">
                  <c:v>15</c:v>
                </c:pt>
                <c:pt idx="35">
                  <c:v>15</c:v>
                </c:pt>
                <c:pt idx="36">
                  <c:v>15</c:v>
                </c:pt>
                <c:pt idx="37">
                  <c:v>15</c:v>
                </c:pt>
                <c:pt idx="38">
                  <c:v>15</c:v>
                </c:pt>
                <c:pt idx="39">
                  <c:v>15</c:v>
                </c:pt>
                <c:pt idx="40">
                  <c:v>15</c:v>
                </c:pt>
                <c:pt idx="41">
                  <c:v>15</c:v>
                </c:pt>
                <c:pt idx="42">
                  <c:v>15</c:v>
                </c:pt>
                <c:pt idx="43">
                  <c:v>15</c:v>
                </c:pt>
                <c:pt idx="44">
                  <c:v>15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15</c:v>
                </c:pt>
                <c:pt idx="49">
                  <c:v>15</c:v>
                </c:pt>
                <c:pt idx="50">
                  <c:v>15</c:v>
                </c:pt>
                <c:pt idx="51">
                  <c:v>15</c:v>
                </c:pt>
                <c:pt idx="52">
                  <c:v>15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  <c:pt idx="57">
                  <c:v>15</c:v>
                </c:pt>
                <c:pt idx="58">
                  <c:v>15</c:v>
                </c:pt>
                <c:pt idx="59">
                  <c:v>15</c:v>
                </c:pt>
                <c:pt idx="60">
                  <c:v>15</c:v>
                </c:pt>
                <c:pt idx="61">
                  <c:v>15</c:v>
                </c:pt>
                <c:pt idx="62">
                  <c:v>15</c:v>
                </c:pt>
                <c:pt idx="63">
                  <c:v>15</c:v>
                </c:pt>
                <c:pt idx="64">
                  <c:v>15</c:v>
                </c:pt>
                <c:pt idx="65">
                  <c:v>15</c:v>
                </c:pt>
                <c:pt idx="66">
                  <c:v>15</c:v>
                </c:pt>
                <c:pt idx="67">
                  <c:v>15</c:v>
                </c:pt>
                <c:pt idx="68">
                  <c:v>15</c:v>
                </c:pt>
                <c:pt idx="69">
                  <c:v>15</c:v>
                </c:pt>
                <c:pt idx="70">
                  <c:v>15</c:v>
                </c:pt>
                <c:pt idx="71">
                  <c:v>15</c:v>
                </c:pt>
                <c:pt idx="72">
                  <c:v>15</c:v>
                </c:pt>
                <c:pt idx="73">
                  <c:v>15</c:v>
                </c:pt>
                <c:pt idx="74">
                  <c:v>15</c:v>
                </c:pt>
                <c:pt idx="75">
                  <c:v>15</c:v>
                </c:pt>
                <c:pt idx="76">
                  <c:v>15</c:v>
                </c:pt>
                <c:pt idx="77">
                  <c:v>15</c:v>
                </c:pt>
                <c:pt idx="78">
                  <c:v>15</c:v>
                </c:pt>
                <c:pt idx="79">
                  <c:v>15</c:v>
                </c:pt>
                <c:pt idx="80">
                  <c:v>15</c:v>
                </c:pt>
                <c:pt idx="81">
                  <c:v>15</c:v>
                </c:pt>
                <c:pt idx="82">
                  <c:v>15</c:v>
                </c:pt>
                <c:pt idx="83">
                  <c:v>15</c:v>
                </c:pt>
                <c:pt idx="84">
                  <c:v>15</c:v>
                </c:pt>
                <c:pt idx="85">
                  <c:v>15</c:v>
                </c:pt>
                <c:pt idx="86">
                  <c:v>15</c:v>
                </c:pt>
                <c:pt idx="87">
                  <c:v>15</c:v>
                </c:pt>
                <c:pt idx="88">
                  <c:v>15</c:v>
                </c:pt>
                <c:pt idx="89">
                  <c:v>15</c:v>
                </c:pt>
                <c:pt idx="90">
                  <c:v>15</c:v>
                </c:pt>
                <c:pt idx="91">
                  <c:v>15</c:v>
                </c:pt>
                <c:pt idx="92">
                  <c:v>15</c:v>
                </c:pt>
                <c:pt idx="93">
                  <c:v>15</c:v>
                </c:pt>
                <c:pt idx="94">
                  <c:v>15</c:v>
                </c:pt>
                <c:pt idx="95">
                  <c:v>15</c:v>
                </c:pt>
                <c:pt idx="96">
                  <c:v>15</c:v>
                </c:pt>
                <c:pt idx="97">
                  <c:v>15</c:v>
                </c:pt>
                <c:pt idx="98">
                  <c:v>15</c:v>
                </c:pt>
                <c:pt idx="99">
                  <c:v>15</c:v>
                </c:pt>
                <c:pt idx="100">
                  <c:v>15</c:v>
                </c:pt>
                <c:pt idx="101">
                  <c:v>15</c:v>
                </c:pt>
                <c:pt idx="102">
                  <c:v>15</c:v>
                </c:pt>
                <c:pt idx="103">
                  <c:v>15</c:v>
                </c:pt>
                <c:pt idx="104">
                  <c:v>15</c:v>
                </c:pt>
                <c:pt idx="105">
                  <c:v>15</c:v>
                </c:pt>
                <c:pt idx="106">
                  <c:v>15</c:v>
                </c:pt>
                <c:pt idx="107">
                  <c:v>15</c:v>
                </c:pt>
                <c:pt idx="108">
                  <c:v>15</c:v>
                </c:pt>
                <c:pt idx="109">
                  <c:v>15</c:v>
                </c:pt>
                <c:pt idx="110">
                  <c:v>15</c:v>
                </c:pt>
                <c:pt idx="111">
                  <c:v>15</c:v>
                </c:pt>
                <c:pt idx="112">
                  <c:v>15</c:v>
                </c:pt>
                <c:pt idx="113">
                  <c:v>15</c:v>
                </c:pt>
                <c:pt idx="114">
                  <c:v>15</c:v>
                </c:pt>
                <c:pt idx="115">
                  <c:v>15</c:v>
                </c:pt>
                <c:pt idx="116">
                  <c:v>15</c:v>
                </c:pt>
                <c:pt idx="117">
                  <c:v>15</c:v>
                </c:pt>
                <c:pt idx="118">
                  <c:v>15</c:v>
                </c:pt>
                <c:pt idx="119">
                  <c:v>15</c:v>
                </c:pt>
                <c:pt idx="120">
                  <c:v>15</c:v>
                </c:pt>
                <c:pt idx="121">
                  <c:v>15</c:v>
                </c:pt>
                <c:pt idx="122">
                  <c:v>15</c:v>
                </c:pt>
                <c:pt idx="123">
                  <c:v>15</c:v>
                </c:pt>
                <c:pt idx="124">
                  <c:v>15</c:v>
                </c:pt>
                <c:pt idx="125">
                  <c:v>15</c:v>
                </c:pt>
                <c:pt idx="126">
                  <c:v>15</c:v>
                </c:pt>
                <c:pt idx="127">
                  <c:v>15</c:v>
                </c:pt>
                <c:pt idx="128">
                  <c:v>15</c:v>
                </c:pt>
                <c:pt idx="129">
                  <c:v>15</c:v>
                </c:pt>
                <c:pt idx="130">
                  <c:v>15</c:v>
                </c:pt>
                <c:pt idx="131">
                  <c:v>15</c:v>
                </c:pt>
                <c:pt idx="132">
                  <c:v>15</c:v>
                </c:pt>
                <c:pt idx="133">
                  <c:v>15</c:v>
                </c:pt>
                <c:pt idx="134">
                  <c:v>15</c:v>
                </c:pt>
                <c:pt idx="135">
                  <c:v>15</c:v>
                </c:pt>
                <c:pt idx="136">
                  <c:v>15</c:v>
                </c:pt>
                <c:pt idx="137">
                  <c:v>15</c:v>
                </c:pt>
                <c:pt idx="138">
                  <c:v>15</c:v>
                </c:pt>
                <c:pt idx="139">
                  <c:v>15</c:v>
                </c:pt>
                <c:pt idx="140">
                  <c:v>15</c:v>
                </c:pt>
                <c:pt idx="141">
                  <c:v>15</c:v>
                </c:pt>
                <c:pt idx="142">
                  <c:v>15</c:v>
                </c:pt>
                <c:pt idx="143">
                  <c:v>15</c:v>
                </c:pt>
                <c:pt idx="144">
                  <c:v>15</c:v>
                </c:pt>
                <c:pt idx="145">
                  <c:v>15</c:v>
                </c:pt>
                <c:pt idx="146">
                  <c:v>15</c:v>
                </c:pt>
                <c:pt idx="147">
                  <c:v>15</c:v>
                </c:pt>
                <c:pt idx="148">
                  <c:v>15</c:v>
                </c:pt>
                <c:pt idx="149">
                  <c:v>15</c:v>
                </c:pt>
                <c:pt idx="150">
                  <c:v>15</c:v>
                </c:pt>
                <c:pt idx="151">
                  <c:v>15</c:v>
                </c:pt>
                <c:pt idx="152">
                  <c:v>15</c:v>
                </c:pt>
                <c:pt idx="153">
                  <c:v>15</c:v>
                </c:pt>
                <c:pt idx="154">
                  <c:v>15</c:v>
                </c:pt>
                <c:pt idx="155">
                  <c:v>15</c:v>
                </c:pt>
                <c:pt idx="156">
                  <c:v>15</c:v>
                </c:pt>
                <c:pt idx="157">
                  <c:v>15</c:v>
                </c:pt>
                <c:pt idx="158">
                  <c:v>15</c:v>
                </c:pt>
                <c:pt idx="159">
                  <c:v>15</c:v>
                </c:pt>
                <c:pt idx="160">
                  <c:v>15</c:v>
                </c:pt>
                <c:pt idx="161">
                  <c:v>15</c:v>
                </c:pt>
                <c:pt idx="162">
                  <c:v>15</c:v>
                </c:pt>
                <c:pt idx="163">
                  <c:v>15</c:v>
                </c:pt>
                <c:pt idx="164">
                  <c:v>15</c:v>
                </c:pt>
                <c:pt idx="165">
                  <c:v>15</c:v>
                </c:pt>
                <c:pt idx="166">
                  <c:v>15</c:v>
                </c:pt>
                <c:pt idx="167">
                  <c:v>15</c:v>
                </c:pt>
                <c:pt idx="168">
                  <c:v>15</c:v>
                </c:pt>
                <c:pt idx="169">
                  <c:v>15</c:v>
                </c:pt>
                <c:pt idx="170">
                  <c:v>15</c:v>
                </c:pt>
                <c:pt idx="171">
                  <c:v>15</c:v>
                </c:pt>
                <c:pt idx="172">
                  <c:v>15</c:v>
                </c:pt>
                <c:pt idx="173">
                  <c:v>15</c:v>
                </c:pt>
                <c:pt idx="174">
                  <c:v>15</c:v>
                </c:pt>
                <c:pt idx="175">
                  <c:v>15</c:v>
                </c:pt>
                <c:pt idx="176">
                  <c:v>15</c:v>
                </c:pt>
                <c:pt idx="177">
                  <c:v>15</c:v>
                </c:pt>
                <c:pt idx="178">
                  <c:v>15</c:v>
                </c:pt>
                <c:pt idx="179">
                  <c:v>15</c:v>
                </c:pt>
                <c:pt idx="180">
                  <c:v>15</c:v>
                </c:pt>
                <c:pt idx="181">
                  <c:v>15</c:v>
                </c:pt>
                <c:pt idx="182">
                  <c:v>15</c:v>
                </c:pt>
                <c:pt idx="183">
                  <c:v>15</c:v>
                </c:pt>
                <c:pt idx="184">
                  <c:v>15</c:v>
                </c:pt>
                <c:pt idx="185">
                  <c:v>15</c:v>
                </c:pt>
                <c:pt idx="186">
                  <c:v>15</c:v>
                </c:pt>
                <c:pt idx="187">
                  <c:v>15</c:v>
                </c:pt>
                <c:pt idx="188">
                  <c:v>15</c:v>
                </c:pt>
                <c:pt idx="189">
                  <c:v>15</c:v>
                </c:pt>
                <c:pt idx="190">
                  <c:v>15</c:v>
                </c:pt>
                <c:pt idx="191">
                  <c:v>15</c:v>
                </c:pt>
                <c:pt idx="192">
                  <c:v>15</c:v>
                </c:pt>
                <c:pt idx="193">
                  <c:v>15</c:v>
                </c:pt>
                <c:pt idx="194">
                  <c:v>15</c:v>
                </c:pt>
                <c:pt idx="195">
                  <c:v>15</c:v>
                </c:pt>
                <c:pt idx="196">
                  <c:v>15</c:v>
                </c:pt>
                <c:pt idx="197">
                  <c:v>15</c:v>
                </c:pt>
                <c:pt idx="198">
                  <c:v>15</c:v>
                </c:pt>
                <c:pt idx="199">
                  <c:v>15</c:v>
                </c:pt>
                <c:pt idx="200">
                  <c:v>15</c:v>
                </c:pt>
                <c:pt idx="201">
                  <c:v>15</c:v>
                </c:pt>
                <c:pt idx="202">
                  <c:v>15</c:v>
                </c:pt>
                <c:pt idx="203">
                  <c:v>15</c:v>
                </c:pt>
                <c:pt idx="204">
                  <c:v>15</c:v>
                </c:pt>
                <c:pt idx="205">
                  <c:v>15</c:v>
                </c:pt>
                <c:pt idx="206">
                  <c:v>15</c:v>
                </c:pt>
                <c:pt idx="207">
                  <c:v>15</c:v>
                </c:pt>
                <c:pt idx="208">
                  <c:v>15</c:v>
                </c:pt>
                <c:pt idx="209">
                  <c:v>15</c:v>
                </c:pt>
                <c:pt idx="210">
                  <c:v>15</c:v>
                </c:pt>
                <c:pt idx="211">
                  <c:v>15</c:v>
                </c:pt>
                <c:pt idx="212">
                  <c:v>15</c:v>
                </c:pt>
                <c:pt idx="213">
                  <c:v>15</c:v>
                </c:pt>
                <c:pt idx="214">
                  <c:v>15</c:v>
                </c:pt>
                <c:pt idx="215">
                  <c:v>15</c:v>
                </c:pt>
                <c:pt idx="216">
                  <c:v>15</c:v>
                </c:pt>
                <c:pt idx="217">
                  <c:v>15</c:v>
                </c:pt>
                <c:pt idx="218">
                  <c:v>15</c:v>
                </c:pt>
                <c:pt idx="219">
                  <c:v>15</c:v>
                </c:pt>
                <c:pt idx="220">
                  <c:v>15</c:v>
                </c:pt>
                <c:pt idx="221">
                  <c:v>15</c:v>
                </c:pt>
                <c:pt idx="222">
                  <c:v>15</c:v>
                </c:pt>
                <c:pt idx="223">
                  <c:v>15</c:v>
                </c:pt>
                <c:pt idx="224">
                  <c:v>15</c:v>
                </c:pt>
                <c:pt idx="225">
                  <c:v>15</c:v>
                </c:pt>
                <c:pt idx="226">
                  <c:v>15</c:v>
                </c:pt>
                <c:pt idx="227">
                  <c:v>15</c:v>
                </c:pt>
                <c:pt idx="228">
                  <c:v>15</c:v>
                </c:pt>
                <c:pt idx="229">
                  <c:v>15</c:v>
                </c:pt>
                <c:pt idx="230">
                  <c:v>15</c:v>
                </c:pt>
                <c:pt idx="231">
                  <c:v>15</c:v>
                </c:pt>
                <c:pt idx="232">
                  <c:v>15</c:v>
                </c:pt>
                <c:pt idx="233">
                  <c:v>15</c:v>
                </c:pt>
                <c:pt idx="234">
                  <c:v>15</c:v>
                </c:pt>
                <c:pt idx="235">
                  <c:v>15</c:v>
                </c:pt>
                <c:pt idx="236">
                  <c:v>15</c:v>
                </c:pt>
                <c:pt idx="237">
                  <c:v>15</c:v>
                </c:pt>
                <c:pt idx="238">
                  <c:v>15</c:v>
                </c:pt>
                <c:pt idx="239">
                  <c:v>15</c:v>
                </c:pt>
                <c:pt idx="240">
                  <c:v>15</c:v>
                </c:pt>
                <c:pt idx="241">
                  <c:v>15</c:v>
                </c:pt>
                <c:pt idx="242">
                  <c:v>15</c:v>
                </c:pt>
                <c:pt idx="243">
                  <c:v>15</c:v>
                </c:pt>
                <c:pt idx="244">
                  <c:v>15</c:v>
                </c:pt>
                <c:pt idx="245">
                  <c:v>15</c:v>
                </c:pt>
                <c:pt idx="246">
                  <c:v>15</c:v>
                </c:pt>
                <c:pt idx="247">
                  <c:v>15</c:v>
                </c:pt>
                <c:pt idx="248">
                  <c:v>15</c:v>
                </c:pt>
                <c:pt idx="249">
                  <c:v>15</c:v>
                </c:pt>
                <c:pt idx="250">
                  <c:v>15</c:v>
                </c:pt>
                <c:pt idx="251">
                  <c:v>15</c:v>
                </c:pt>
                <c:pt idx="252">
                  <c:v>15</c:v>
                </c:pt>
                <c:pt idx="253">
                  <c:v>15</c:v>
                </c:pt>
                <c:pt idx="254">
                  <c:v>15</c:v>
                </c:pt>
                <c:pt idx="255">
                  <c:v>15</c:v>
                </c:pt>
                <c:pt idx="256">
                  <c:v>15</c:v>
                </c:pt>
                <c:pt idx="257">
                  <c:v>15</c:v>
                </c:pt>
                <c:pt idx="258">
                  <c:v>15</c:v>
                </c:pt>
                <c:pt idx="259">
                  <c:v>15</c:v>
                </c:pt>
                <c:pt idx="260">
                  <c:v>15</c:v>
                </c:pt>
                <c:pt idx="261">
                  <c:v>15</c:v>
                </c:pt>
                <c:pt idx="262">
                  <c:v>15</c:v>
                </c:pt>
                <c:pt idx="263">
                  <c:v>15</c:v>
                </c:pt>
                <c:pt idx="264">
                  <c:v>15</c:v>
                </c:pt>
                <c:pt idx="265">
                  <c:v>15</c:v>
                </c:pt>
                <c:pt idx="266">
                  <c:v>15</c:v>
                </c:pt>
                <c:pt idx="267">
                  <c:v>15</c:v>
                </c:pt>
                <c:pt idx="268">
                  <c:v>15</c:v>
                </c:pt>
                <c:pt idx="269">
                  <c:v>15</c:v>
                </c:pt>
                <c:pt idx="270">
                  <c:v>15</c:v>
                </c:pt>
                <c:pt idx="271">
                  <c:v>15</c:v>
                </c:pt>
                <c:pt idx="272">
                  <c:v>15</c:v>
                </c:pt>
                <c:pt idx="273">
                  <c:v>15</c:v>
                </c:pt>
                <c:pt idx="274">
                  <c:v>15</c:v>
                </c:pt>
                <c:pt idx="275">
                  <c:v>15</c:v>
                </c:pt>
                <c:pt idx="276">
                  <c:v>15</c:v>
                </c:pt>
                <c:pt idx="277">
                  <c:v>15</c:v>
                </c:pt>
                <c:pt idx="278">
                  <c:v>15</c:v>
                </c:pt>
                <c:pt idx="279">
                  <c:v>15</c:v>
                </c:pt>
                <c:pt idx="280">
                  <c:v>15</c:v>
                </c:pt>
                <c:pt idx="281">
                  <c:v>15</c:v>
                </c:pt>
                <c:pt idx="282">
                  <c:v>15</c:v>
                </c:pt>
                <c:pt idx="283">
                  <c:v>15</c:v>
                </c:pt>
                <c:pt idx="284">
                  <c:v>15</c:v>
                </c:pt>
                <c:pt idx="285">
                  <c:v>15</c:v>
                </c:pt>
                <c:pt idx="286">
                  <c:v>15</c:v>
                </c:pt>
                <c:pt idx="287">
                  <c:v>15</c:v>
                </c:pt>
                <c:pt idx="288">
                  <c:v>15</c:v>
                </c:pt>
                <c:pt idx="289">
                  <c:v>15</c:v>
                </c:pt>
                <c:pt idx="290">
                  <c:v>15</c:v>
                </c:pt>
                <c:pt idx="291">
                  <c:v>15</c:v>
                </c:pt>
                <c:pt idx="292">
                  <c:v>15</c:v>
                </c:pt>
                <c:pt idx="293">
                  <c:v>15</c:v>
                </c:pt>
                <c:pt idx="294">
                  <c:v>15</c:v>
                </c:pt>
                <c:pt idx="295">
                  <c:v>15</c:v>
                </c:pt>
                <c:pt idx="296">
                  <c:v>15</c:v>
                </c:pt>
                <c:pt idx="297">
                  <c:v>15</c:v>
                </c:pt>
                <c:pt idx="298">
                  <c:v>15</c:v>
                </c:pt>
                <c:pt idx="299">
                  <c:v>15</c:v>
                </c:pt>
                <c:pt idx="300">
                  <c:v>15</c:v>
                </c:pt>
                <c:pt idx="301">
                  <c:v>15</c:v>
                </c:pt>
                <c:pt idx="302">
                  <c:v>15</c:v>
                </c:pt>
                <c:pt idx="303">
                  <c:v>15</c:v>
                </c:pt>
                <c:pt idx="304">
                  <c:v>15</c:v>
                </c:pt>
                <c:pt idx="305">
                  <c:v>15</c:v>
                </c:pt>
                <c:pt idx="306">
                  <c:v>15</c:v>
                </c:pt>
                <c:pt idx="307">
                  <c:v>15</c:v>
                </c:pt>
                <c:pt idx="308">
                  <c:v>15</c:v>
                </c:pt>
                <c:pt idx="309">
                  <c:v>15</c:v>
                </c:pt>
                <c:pt idx="310">
                  <c:v>15</c:v>
                </c:pt>
                <c:pt idx="311">
                  <c:v>15</c:v>
                </c:pt>
                <c:pt idx="312">
                  <c:v>15</c:v>
                </c:pt>
                <c:pt idx="313">
                  <c:v>15</c:v>
                </c:pt>
                <c:pt idx="314">
                  <c:v>15</c:v>
                </c:pt>
                <c:pt idx="315">
                  <c:v>15</c:v>
                </c:pt>
                <c:pt idx="316">
                  <c:v>15</c:v>
                </c:pt>
                <c:pt idx="317">
                  <c:v>15</c:v>
                </c:pt>
                <c:pt idx="318">
                  <c:v>15</c:v>
                </c:pt>
                <c:pt idx="319">
                  <c:v>15</c:v>
                </c:pt>
                <c:pt idx="320">
                  <c:v>15</c:v>
                </c:pt>
                <c:pt idx="321">
                  <c:v>15</c:v>
                </c:pt>
                <c:pt idx="322">
                  <c:v>15</c:v>
                </c:pt>
                <c:pt idx="323">
                  <c:v>15</c:v>
                </c:pt>
                <c:pt idx="324">
                  <c:v>15</c:v>
                </c:pt>
                <c:pt idx="325">
                  <c:v>15</c:v>
                </c:pt>
                <c:pt idx="326">
                  <c:v>15</c:v>
                </c:pt>
                <c:pt idx="327">
                  <c:v>15</c:v>
                </c:pt>
                <c:pt idx="328">
                  <c:v>15</c:v>
                </c:pt>
                <c:pt idx="329">
                  <c:v>15</c:v>
                </c:pt>
                <c:pt idx="330">
                  <c:v>15</c:v>
                </c:pt>
                <c:pt idx="331">
                  <c:v>15</c:v>
                </c:pt>
                <c:pt idx="332">
                  <c:v>15</c:v>
                </c:pt>
                <c:pt idx="333">
                  <c:v>15</c:v>
                </c:pt>
                <c:pt idx="334">
                  <c:v>15</c:v>
                </c:pt>
                <c:pt idx="335">
                  <c:v>15</c:v>
                </c:pt>
                <c:pt idx="336">
                  <c:v>15</c:v>
                </c:pt>
                <c:pt idx="337">
                  <c:v>15</c:v>
                </c:pt>
                <c:pt idx="338">
                  <c:v>15</c:v>
                </c:pt>
                <c:pt idx="339">
                  <c:v>15</c:v>
                </c:pt>
                <c:pt idx="340">
                  <c:v>15</c:v>
                </c:pt>
                <c:pt idx="341">
                  <c:v>15</c:v>
                </c:pt>
                <c:pt idx="342">
                  <c:v>15</c:v>
                </c:pt>
                <c:pt idx="343">
                  <c:v>15</c:v>
                </c:pt>
                <c:pt idx="344">
                  <c:v>15</c:v>
                </c:pt>
                <c:pt idx="345">
                  <c:v>15</c:v>
                </c:pt>
                <c:pt idx="346">
                  <c:v>15</c:v>
                </c:pt>
                <c:pt idx="347">
                  <c:v>15</c:v>
                </c:pt>
                <c:pt idx="348">
                  <c:v>15</c:v>
                </c:pt>
                <c:pt idx="349">
                  <c:v>15</c:v>
                </c:pt>
                <c:pt idx="350">
                  <c:v>15</c:v>
                </c:pt>
                <c:pt idx="351">
                  <c:v>15</c:v>
                </c:pt>
                <c:pt idx="352">
                  <c:v>15</c:v>
                </c:pt>
                <c:pt idx="353">
                  <c:v>15</c:v>
                </c:pt>
                <c:pt idx="354">
                  <c:v>15</c:v>
                </c:pt>
                <c:pt idx="355">
                  <c:v>15</c:v>
                </c:pt>
                <c:pt idx="356">
                  <c:v>15</c:v>
                </c:pt>
                <c:pt idx="357">
                  <c:v>15</c:v>
                </c:pt>
                <c:pt idx="358">
                  <c:v>15</c:v>
                </c:pt>
                <c:pt idx="359">
                  <c:v>15</c:v>
                </c:pt>
                <c:pt idx="360">
                  <c:v>15</c:v>
                </c:pt>
                <c:pt idx="361">
                  <c:v>15</c:v>
                </c:pt>
                <c:pt idx="362">
                  <c:v>15</c:v>
                </c:pt>
                <c:pt idx="363">
                  <c:v>15</c:v>
                </c:pt>
                <c:pt idx="364">
                  <c:v>15</c:v>
                </c:pt>
                <c:pt idx="365">
                  <c:v>15</c:v>
                </c:pt>
                <c:pt idx="366">
                  <c:v>15</c:v>
                </c:pt>
                <c:pt idx="367">
                  <c:v>15</c:v>
                </c:pt>
                <c:pt idx="368">
                  <c:v>15</c:v>
                </c:pt>
                <c:pt idx="369">
                  <c:v>15</c:v>
                </c:pt>
                <c:pt idx="370">
                  <c:v>15</c:v>
                </c:pt>
                <c:pt idx="371">
                  <c:v>15</c:v>
                </c:pt>
                <c:pt idx="372">
                  <c:v>15</c:v>
                </c:pt>
                <c:pt idx="373">
                  <c:v>15</c:v>
                </c:pt>
                <c:pt idx="374">
                  <c:v>15</c:v>
                </c:pt>
                <c:pt idx="375">
                  <c:v>15</c:v>
                </c:pt>
                <c:pt idx="376">
                  <c:v>15</c:v>
                </c:pt>
                <c:pt idx="377">
                  <c:v>15</c:v>
                </c:pt>
                <c:pt idx="378">
                  <c:v>15</c:v>
                </c:pt>
                <c:pt idx="379">
                  <c:v>15</c:v>
                </c:pt>
                <c:pt idx="380">
                  <c:v>15</c:v>
                </c:pt>
                <c:pt idx="381">
                  <c:v>15</c:v>
                </c:pt>
                <c:pt idx="382">
                  <c:v>15</c:v>
                </c:pt>
                <c:pt idx="383">
                  <c:v>15</c:v>
                </c:pt>
                <c:pt idx="384">
                  <c:v>15</c:v>
                </c:pt>
                <c:pt idx="385">
                  <c:v>15</c:v>
                </c:pt>
                <c:pt idx="386">
                  <c:v>15</c:v>
                </c:pt>
                <c:pt idx="387">
                  <c:v>15</c:v>
                </c:pt>
                <c:pt idx="388">
                  <c:v>15</c:v>
                </c:pt>
                <c:pt idx="389">
                  <c:v>15</c:v>
                </c:pt>
                <c:pt idx="390">
                  <c:v>15</c:v>
                </c:pt>
                <c:pt idx="391">
                  <c:v>15</c:v>
                </c:pt>
                <c:pt idx="392">
                  <c:v>15</c:v>
                </c:pt>
                <c:pt idx="393">
                  <c:v>15</c:v>
                </c:pt>
                <c:pt idx="394">
                  <c:v>15</c:v>
                </c:pt>
                <c:pt idx="395">
                  <c:v>15</c:v>
                </c:pt>
                <c:pt idx="396">
                  <c:v>15</c:v>
                </c:pt>
                <c:pt idx="397">
                  <c:v>15</c:v>
                </c:pt>
                <c:pt idx="398">
                  <c:v>15</c:v>
                </c:pt>
                <c:pt idx="399">
                  <c:v>15</c:v>
                </c:pt>
                <c:pt idx="400">
                  <c:v>15</c:v>
                </c:pt>
                <c:pt idx="401">
                  <c:v>15</c:v>
                </c:pt>
                <c:pt idx="402">
                  <c:v>15</c:v>
                </c:pt>
                <c:pt idx="403">
                  <c:v>15</c:v>
                </c:pt>
                <c:pt idx="404">
                  <c:v>15</c:v>
                </c:pt>
                <c:pt idx="405">
                  <c:v>15</c:v>
                </c:pt>
                <c:pt idx="406">
                  <c:v>15</c:v>
                </c:pt>
                <c:pt idx="407">
                  <c:v>15</c:v>
                </c:pt>
                <c:pt idx="408">
                  <c:v>15</c:v>
                </c:pt>
                <c:pt idx="409">
                  <c:v>15</c:v>
                </c:pt>
                <c:pt idx="410">
                  <c:v>15</c:v>
                </c:pt>
                <c:pt idx="411">
                  <c:v>15</c:v>
                </c:pt>
                <c:pt idx="412">
                  <c:v>15</c:v>
                </c:pt>
                <c:pt idx="413">
                  <c:v>15</c:v>
                </c:pt>
                <c:pt idx="414">
                  <c:v>15</c:v>
                </c:pt>
                <c:pt idx="415">
                  <c:v>15</c:v>
                </c:pt>
                <c:pt idx="416">
                  <c:v>15</c:v>
                </c:pt>
                <c:pt idx="417">
                  <c:v>15</c:v>
                </c:pt>
                <c:pt idx="418">
                  <c:v>15</c:v>
                </c:pt>
                <c:pt idx="419">
                  <c:v>15</c:v>
                </c:pt>
                <c:pt idx="420">
                  <c:v>15</c:v>
                </c:pt>
                <c:pt idx="421">
                  <c:v>15</c:v>
                </c:pt>
                <c:pt idx="422">
                  <c:v>15</c:v>
                </c:pt>
                <c:pt idx="423">
                  <c:v>15</c:v>
                </c:pt>
                <c:pt idx="424">
                  <c:v>15</c:v>
                </c:pt>
                <c:pt idx="425">
                  <c:v>15</c:v>
                </c:pt>
                <c:pt idx="426">
                  <c:v>15</c:v>
                </c:pt>
                <c:pt idx="427">
                  <c:v>15</c:v>
                </c:pt>
                <c:pt idx="428">
                  <c:v>15</c:v>
                </c:pt>
                <c:pt idx="429">
                  <c:v>15</c:v>
                </c:pt>
                <c:pt idx="430">
                  <c:v>15</c:v>
                </c:pt>
                <c:pt idx="431">
                  <c:v>15</c:v>
                </c:pt>
                <c:pt idx="432">
                  <c:v>15</c:v>
                </c:pt>
                <c:pt idx="433">
                  <c:v>15</c:v>
                </c:pt>
                <c:pt idx="434">
                  <c:v>15</c:v>
                </c:pt>
                <c:pt idx="435">
                  <c:v>15</c:v>
                </c:pt>
                <c:pt idx="436">
                  <c:v>15</c:v>
                </c:pt>
                <c:pt idx="437">
                  <c:v>15</c:v>
                </c:pt>
                <c:pt idx="438">
                  <c:v>15</c:v>
                </c:pt>
                <c:pt idx="439">
                  <c:v>15</c:v>
                </c:pt>
                <c:pt idx="440">
                  <c:v>15</c:v>
                </c:pt>
                <c:pt idx="441">
                  <c:v>15</c:v>
                </c:pt>
                <c:pt idx="442">
                  <c:v>15</c:v>
                </c:pt>
                <c:pt idx="443">
                  <c:v>15</c:v>
                </c:pt>
                <c:pt idx="444">
                  <c:v>15</c:v>
                </c:pt>
                <c:pt idx="445">
                  <c:v>15</c:v>
                </c:pt>
                <c:pt idx="446">
                  <c:v>15</c:v>
                </c:pt>
                <c:pt idx="447">
                  <c:v>15</c:v>
                </c:pt>
                <c:pt idx="448">
                  <c:v>15</c:v>
                </c:pt>
                <c:pt idx="449">
                  <c:v>15</c:v>
                </c:pt>
                <c:pt idx="450">
                  <c:v>15</c:v>
                </c:pt>
                <c:pt idx="451">
                  <c:v>15</c:v>
                </c:pt>
                <c:pt idx="452">
                  <c:v>15</c:v>
                </c:pt>
                <c:pt idx="453">
                  <c:v>15</c:v>
                </c:pt>
                <c:pt idx="454">
                  <c:v>15</c:v>
                </c:pt>
                <c:pt idx="455">
                  <c:v>15</c:v>
                </c:pt>
                <c:pt idx="456">
                  <c:v>15</c:v>
                </c:pt>
                <c:pt idx="457">
                  <c:v>15</c:v>
                </c:pt>
                <c:pt idx="458">
                  <c:v>15</c:v>
                </c:pt>
                <c:pt idx="459">
                  <c:v>15</c:v>
                </c:pt>
                <c:pt idx="460">
                  <c:v>15</c:v>
                </c:pt>
                <c:pt idx="461">
                  <c:v>15</c:v>
                </c:pt>
                <c:pt idx="462">
                  <c:v>15</c:v>
                </c:pt>
                <c:pt idx="463">
                  <c:v>15</c:v>
                </c:pt>
                <c:pt idx="464">
                  <c:v>15</c:v>
                </c:pt>
                <c:pt idx="465">
                  <c:v>15</c:v>
                </c:pt>
                <c:pt idx="466">
                  <c:v>15</c:v>
                </c:pt>
                <c:pt idx="467">
                  <c:v>15</c:v>
                </c:pt>
                <c:pt idx="468">
                  <c:v>15</c:v>
                </c:pt>
                <c:pt idx="469">
                  <c:v>15</c:v>
                </c:pt>
                <c:pt idx="470">
                  <c:v>15</c:v>
                </c:pt>
                <c:pt idx="471">
                  <c:v>15</c:v>
                </c:pt>
                <c:pt idx="472">
                  <c:v>15</c:v>
                </c:pt>
                <c:pt idx="473">
                  <c:v>15</c:v>
                </c:pt>
                <c:pt idx="474">
                  <c:v>15</c:v>
                </c:pt>
                <c:pt idx="475">
                  <c:v>15</c:v>
                </c:pt>
                <c:pt idx="476">
                  <c:v>15</c:v>
                </c:pt>
                <c:pt idx="477">
                  <c:v>15</c:v>
                </c:pt>
                <c:pt idx="478">
                  <c:v>15</c:v>
                </c:pt>
                <c:pt idx="479">
                  <c:v>15</c:v>
                </c:pt>
                <c:pt idx="480">
                  <c:v>15</c:v>
                </c:pt>
                <c:pt idx="481">
                  <c:v>15</c:v>
                </c:pt>
                <c:pt idx="482">
                  <c:v>15</c:v>
                </c:pt>
                <c:pt idx="483">
                  <c:v>15</c:v>
                </c:pt>
                <c:pt idx="484">
                  <c:v>15</c:v>
                </c:pt>
                <c:pt idx="485">
                  <c:v>15</c:v>
                </c:pt>
                <c:pt idx="486">
                  <c:v>15</c:v>
                </c:pt>
                <c:pt idx="487">
                  <c:v>15</c:v>
                </c:pt>
                <c:pt idx="488">
                  <c:v>15</c:v>
                </c:pt>
                <c:pt idx="489">
                  <c:v>15</c:v>
                </c:pt>
                <c:pt idx="490">
                  <c:v>15</c:v>
                </c:pt>
                <c:pt idx="491">
                  <c:v>15</c:v>
                </c:pt>
                <c:pt idx="492">
                  <c:v>15</c:v>
                </c:pt>
                <c:pt idx="493">
                  <c:v>15</c:v>
                </c:pt>
                <c:pt idx="494">
                  <c:v>15</c:v>
                </c:pt>
                <c:pt idx="495">
                  <c:v>15</c:v>
                </c:pt>
                <c:pt idx="496">
                  <c:v>15</c:v>
                </c:pt>
                <c:pt idx="497">
                  <c:v>15</c:v>
                </c:pt>
                <c:pt idx="498">
                  <c:v>15</c:v>
                </c:pt>
                <c:pt idx="499">
                  <c:v>15</c:v>
                </c:pt>
                <c:pt idx="500">
                  <c:v>15</c:v>
                </c:pt>
                <c:pt idx="501">
                  <c:v>15</c:v>
                </c:pt>
                <c:pt idx="502">
                  <c:v>15</c:v>
                </c:pt>
                <c:pt idx="503">
                  <c:v>15</c:v>
                </c:pt>
                <c:pt idx="504">
                  <c:v>15</c:v>
                </c:pt>
                <c:pt idx="505">
                  <c:v>15</c:v>
                </c:pt>
                <c:pt idx="506">
                  <c:v>15</c:v>
                </c:pt>
                <c:pt idx="507">
                  <c:v>15</c:v>
                </c:pt>
                <c:pt idx="508">
                  <c:v>15</c:v>
                </c:pt>
                <c:pt idx="509">
                  <c:v>15</c:v>
                </c:pt>
                <c:pt idx="510">
                  <c:v>15</c:v>
                </c:pt>
                <c:pt idx="511">
                  <c:v>15</c:v>
                </c:pt>
                <c:pt idx="512">
                  <c:v>15</c:v>
                </c:pt>
                <c:pt idx="513">
                  <c:v>15</c:v>
                </c:pt>
                <c:pt idx="514">
                  <c:v>15</c:v>
                </c:pt>
                <c:pt idx="515">
                  <c:v>15</c:v>
                </c:pt>
                <c:pt idx="516">
                  <c:v>15</c:v>
                </c:pt>
                <c:pt idx="517">
                  <c:v>15</c:v>
                </c:pt>
                <c:pt idx="518">
                  <c:v>15</c:v>
                </c:pt>
                <c:pt idx="519">
                  <c:v>15</c:v>
                </c:pt>
                <c:pt idx="520">
                  <c:v>15</c:v>
                </c:pt>
                <c:pt idx="521">
                  <c:v>15</c:v>
                </c:pt>
                <c:pt idx="522">
                  <c:v>15</c:v>
                </c:pt>
                <c:pt idx="523">
                  <c:v>15</c:v>
                </c:pt>
                <c:pt idx="524">
                  <c:v>15</c:v>
                </c:pt>
                <c:pt idx="525">
                  <c:v>15</c:v>
                </c:pt>
                <c:pt idx="526">
                  <c:v>15</c:v>
                </c:pt>
                <c:pt idx="527">
                  <c:v>15</c:v>
                </c:pt>
                <c:pt idx="528">
                  <c:v>15</c:v>
                </c:pt>
                <c:pt idx="529">
                  <c:v>15</c:v>
                </c:pt>
                <c:pt idx="530">
                  <c:v>15</c:v>
                </c:pt>
                <c:pt idx="531">
                  <c:v>15</c:v>
                </c:pt>
                <c:pt idx="532">
                  <c:v>15</c:v>
                </c:pt>
                <c:pt idx="533">
                  <c:v>15</c:v>
                </c:pt>
                <c:pt idx="534">
                  <c:v>15</c:v>
                </c:pt>
                <c:pt idx="535">
                  <c:v>15</c:v>
                </c:pt>
                <c:pt idx="536">
                  <c:v>15</c:v>
                </c:pt>
                <c:pt idx="537">
                  <c:v>15</c:v>
                </c:pt>
                <c:pt idx="538">
                  <c:v>15</c:v>
                </c:pt>
                <c:pt idx="539">
                  <c:v>15</c:v>
                </c:pt>
                <c:pt idx="540">
                  <c:v>15</c:v>
                </c:pt>
                <c:pt idx="541">
                  <c:v>15</c:v>
                </c:pt>
                <c:pt idx="542">
                  <c:v>15</c:v>
                </c:pt>
                <c:pt idx="543">
                  <c:v>15</c:v>
                </c:pt>
                <c:pt idx="544">
                  <c:v>15</c:v>
                </c:pt>
                <c:pt idx="545">
                  <c:v>15</c:v>
                </c:pt>
                <c:pt idx="546">
                  <c:v>15</c:v>
                </c:pt>
                <c:pt idx="547">
                  <c:v>15</c:v>
                </c:pt>
                <c:pt idx="548">
                  <c:v>15</c:v>
                </c:pt>
                <c:pt idx="549">
                  <c:v>15</c:v>
                </c:pt>
                <c:pt idx="550">
                  <c:v>15</c:v>
                </c:pt>
                <c:pt idx="551">
                  <c:v>15</c:v>
                </c:pt>
                <c:pt idx="552">
                  <c:v>15</c:v>
                </c:pt>
                <c:pt idx="553">
                  <c:v>15</c:v>
                </c:pt>
                <c:pt idx="554">
                  <c:v>15</c:v>
                </c:pt>
                <c:pt idx="555">
                  <c:v>15</c:v>
                </c:pt>
                <c:pt idx="556">
                  <c:v>15</c:v>
                </c:pt>
                <c:pt idx="557">
                  <c:v>15</c:v>
                </c:pt>
                <c:pt idx="558">
                  <c:v>15</c:v>
                </c:pt>
                <c:pt idx="559">
                  <c:v>15</c:v>
                </c:pt>
                <c:pt idx="560">
                  <c:v>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8B8-414F-88F1-0BD422293B43}"/>
            </c:ext>
          </c:extLst>
        </c:ser>
        <c:ser>
          <c:idx val="4"/>
          <c:order val="4"/>
          <c:tx>
            <c:strRef>
              <c:f>'PM25 comparativ'!$E$1</c:f>
              <c:strCache>
                <c:ptCount val="1"/>
                <c:pt idx="0">
                  <c:v>Interim taget 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'PM25 comparativ'!$E$2:$E$562</c:f>
              <c:numCache>
                <c:formatCode>#,##0.00</c:formatCode>
                <c:ptCount val="561"/>
                <c:pt idx="0">
                  <c:v>37.5</c:v>
                </c:pt>
                <c:pt idx="1">
                  <c:v>37.5</c:v>
                </c:pt>
                <c:pt idx="2">
                  <c:v>37.5</c:v>
                </c:pt>
                <c:pt idx="3">
                  <c:v>37.5</c:v>
                </c:pt>
                <c:pt idx="4">
                  <c:v>37.5</c:v>
                </c:pt>
                <c:pt idx="5">
                  <c:v>37.5</c:v>
                </c:pt>
                <c:pt idx="6">
                  <c:v>37.5</c:v>
                </c:pt>
                <c:pt idx="7">
                  <c:v>37.5</c:v>
                </c:pt>
                <c:pt idx="8">
                  <c:v>37.5</c:v>
                </c:pt>
                <c:pt idx="9">
                  <c:v>37.5</c:v>
                </c:pt>
                <c:pt idx="10">
                  <c:v>37.5</c:v>
                </c:pt>
                <c:pt idx="11">
                  <c:v>37.5</c:v>
                </c:pt>
                <c:pt idx="12">
                  <c:v>37.5</c:v>
                </c:pt>
                <c:pt idx="13">
                  <c:v>37.5</c:v>
                </c:pt>
                <c:pt idx="14">
                  <c:v>37.5</c:v>
                </c:pt>
                <c:pt idx="15">
                  <c:v>37.5</c:v>
                </c:pt>
                <c:pt idx="16">
                  <c:v>37.5</c:v>
                </c:pt>
                <c:pt idx="17">
                  <c:v>37.5</c:v>
                </c:pt>
                <c:pt idx="18">
                  <c:v>37.5</c:v>
                </c:pt>
                <c:pt idx="19">
                  <c:v>37.5</c:v>
                </c:pt>
                <c:pt idx="20">
                  <c:v>37.5</c:v>
                </c:pt>
                <c:pt idx="21">
                  <c:v>37.5</c:v>
                </c:pt>
                <c:pt idx="22">
                  <c:v>37.5</c:v>
                </c:pt>
                <c:pt idx="23">
                  <c:v>37.5</c:v>
                </c:pt>
                <c:pt idx="24">
                  <c:v>37.5</c:v>
                </c:pt>
                <c:pt idx="25">
                  <c:v>37.5</c:v>
                </c:pt>
                <c:pt idx="26">
                  <c:v>37.5</c:v>
                </c:pt>
                <c:pt idx="27">
                  <c:v>37.5</c:v>
                </c:pt>
                <c:pt idx="28">
                  <c:v>37.5</c:v>
                </c:pt>
                <c:pt idx="29">
                  <c:v>37.5</c:v>
                </c:pt>
                <c:pt idx="30">
                  <c:v>37.5</c:v>
                </c:pt>
                <c:pt idx="31">
                  <c:v>37.5</c:v>
                </c:pt>
                <c:pt idx="32">
                  <c:v>37.5</c:v>
                </c:pt>
                <c:pt idx="33">
                  <c:v>37.5</c:v>
                </c:pt>
                <c:pt idx="34">
                  <c:v>37.5</c:v>
                </c:pt>
                <c:pt idx="35">
                  <c:v>37.5</c:v>
                </c:pt>
                <c:pt idx="36">
                  <c:v>37.5</c:v>
                </c:pt>
                <c:pt idx="37">
                  <c:v>37.5</c:v>
                </c:pt>
                <c:pt idx="38">
                  <c:v>37.5</c:v>
                </c:pt>
                <c:pt idx="39">
                  <c:v>37.5</c:v>
                </c:pt>
                <c:pt idx="40">
                  <c:v>37.5</c:v>
                </c:pt>
                <c:pt idx="41">
                  <c:v>37.5</c:v>
                </c:pt>
                <c:pt idx="42">
                  <c:v>37.5</c:v>
                </c:pt>
                <c:pt idx="43">
                  <c:v>37.5</c:v>
                </c:pt>
                <c:pt idx="44">
                  <c:v>37.5</c:v>
                </c:pt>
                <c:pt idx="45">
                  <c:v>37.5</c:v>
                </c:pt>
                <c:pt idx="46">
                  <c:v>37.5</c:v>
                </c:pt>
                <c:pt idx="47">
                  <c:v>37.5</c:v>
                </c:pt>
                <c:pt idx="48">
                  <c:v>37.5</c:v>
                </c:pt>
                <c:pt idx="49">
                  <c:v>37.5</c:v>
                </c:pt>
                <c:pt idx="50">
                  <c:v>37.5</c:v>
                </c:pt>
                <c:pt idx="51">
                  <c:v>37.5</c:v>
                </c:pt>
                <c:pt idx="52">
                  <c:v>37.5</c:v>
                </c:pt>
                <c:pt idx="53">
                  <c:v>37.5</c:v>
                </c:pt>
                <c:pt idx="54">
                  <c:v>37.5</c:v>
                </c:pt>
                <c:pt idx="55">
                  <c:v>37.5</c:v>
                </c:pt>
                <c:pt idx="56">
                  <c:v>37.5</c:v>
                </c:pt>
                <c:pt idx="57">
                  <c:v>37.5</c:v>
                </c:pt>
                <c:pt idx="58">
                  <c:v>37.5</c:v>
                </c:pt>
                <c:pt idx="59">
                  <c:v>37.5</c:v>
                </c:pt>
                <c:pt idx="60">
                  <c:v>37.5</c:v>
                </c:pt>
                <c:pt idx="61">
                  <c:v>37.5</c:v>
                </c:pt>
                <c:pt idx="62">
                  <c:v>37.5</c:v>
                </c:pt>
                <c:pt idx="63">
                  <c:v>37.5</c:v>
                </c:pt>
                <c:pt idx="64">
                  <c:v>37.5</c:v>
                </c:pt>
                <c:pt idx="65">
                  <c:v>37.5</c:v>
                </c:pt>
                <c:pt idx="66">
                  <c:v>37.5</c:v>
                </c:pt>
                <c:pt idx="67">
                  <c:v>37.5</c:v>
                </c:pt>
                <c:pt idx="68">
                  <c:v>37.5</c:v>
                </c:pt>
                <c:pt idx="69">
                  <c:v>37.5</c:v>
                </c:pt>
                <c:pt idx="70">
                  <c:v>37.5</c:v>
                </c:pt>
                <c:pt idx="71">
                  <c:v>37.5</c:v>
                </c:pt>
                <c:pt idx="72">
                  <c:v>37.5</c:v>
                </c:pt>
                <c:pt idx="73">
                  <c:v>37.5</c:v>
                </c:pt>
                <c:pt idx="74">
                  <c:v>37.5</c:v>
                </c:pt>
                <c:pt idx="75">
                  <c:v>37.5</c:v>
                </c:pt>
                <c:pt idx="76">
                  <c:v>37.5</c:v>
                </c:pt>
                <c:pt idx="77">
                  <c:v>37.5</c:v>
                </c:pt>
                <c:pt idx="78">
                  <c:v>37.5</c:v>
                </c:pt>
                <c:pt idx="79">
                  <c:v>37.5</c:v>
                </c:pt>
                <c:pt idx="80">
                  <c:v>37.5</c:v>
                </c:pt>
                <c:pt idx="81">
                  <c:v>37.5</c:v>
                </c:pt>
                <c:pt idx="82">
                  <c:v>37.5</c:v>
                </c:pt>
                <c:pt idx="83">
                  <c:v>37.5</c:v>
                </c:pt>
                <c:pt idx="84">
                  <c:v>37.5</c:v>
                </c:pt>
                <c:pt idx="85">
                  <c:v>37.5</c:v>
                </c:pt>
                <c:pt idx="86">
                  <c:v>37.5</c:v>
                </c:pt>
                <c:pt idx="87">
                  <c:v>37.5</c:v>
                </c:pt>
                <c:pt idx="88">
                  <c:v>37.5</c:v>
                </c:pt>
                <c:pt idx="89">
                  <c:v>37.5</c:v>
                </c:pt>
                <c:pt idx="90">
                  <c:v>37.5</c:v>
                </c:pt>
                <c:pt idx="91">
                  <c:v>37.5</c:v>
                </c:pt>
                <c:pt idx="92">
                  <c:v>37.5</c:v>
                </c:pt>
                <c:pt idx="93">
                  <c:v>37.5</c:v>
                </c:pt>
                <c:pt idx="94">
                  <c:v>37.5</c:v>
                </c:pt>
                <c:pt idx="95">
                  <c:v>37.5</c:v>
                </c:pt>
                <c:pt idx="96">
                  <c:v>37.5</c:v>
                </c:pt>
                <c:pt idx="97">
                  <c:v>37.5</c:v>
                </c:pt>
                <c:pt idx="98">
                  <c:v>37.5</c:v>
                </c:pt>
                <c:pt idx="99">
                  <c:v>37.5</c:v>
                </c:pt>
                <c:pt idx="100">
                  <c:v>37.5</c:v>
                </c:pt>
                <c:pt idx="101">
                  <c:v>37.5</c:v>
                </c:pt>
                <c:pt idx="102">
                  <c:v>37.5</c:v>
                </c:pt>
                <c:pt idx="103">
                  <c:v>37.5</c:v>
                </c:pt>
                <c:pt idx="104">
                  <c:v>37.5</c:v>
                </c:pt>
                <c:pt idx="105">
                  <c:v>37.5</c:v>
                </c:pt>
                <c:pt idx="106">
                  <c:v>37.5</c:v>
                </c:pt>
                <c:pt idx="107">
                  <c:v>37.5</c:v>
                </c:pt>
                <c:pt idx="108">
                  <c:v>37.5</c:v>
                </c:pt>
                <c:pt idx="109">
                  <c:v>37.5</c:v>
                </c:pt>
                <c:pt idx="110">
                  <c:v>37.5</c:v>
                </c:pt>
                <c:pt idx="111">
                  <c:v>37.5</c:v>
                </c:pt>
                <c:pt idx="112">
                  <c:v>37.5</c:v>
                </c:pt>
                <c:pt idx="113">
                  <c:v>37.5</c:v>
                </c:pt>
                <c:pt idx="114">
                  <c:v>37.5</c:v>
                </c:pt>
                <c:pt idx="115">
                  <c:v>37.5</c:v>
                </c:pt>
                <c:pt idx="116">
                  <c:v>37.5</c:v>
                </c:pt>
                <c:pt idx="117">
                  <c:v>37.5</c:v>
                </c:pt>
                <c:pt idx="118">
                  <c:v>37.5</c:v>
                </c:pt>
                <c:pt idx="119">
                  <c:v>37.5</c:v>
                </c:pt>
                <c:pt idx="120">
                  <c:v>37.5</c:v>
                </c:pt>
                <c:pt idx="121">
                  <c:v>37.5</c:v>
                </c:pt>
                <c:pt idx="122">
                  <c:v>37.5</c:v>
                </c:pt>
                <c:pt idx="123">
                  <c:v>37.5</c:v>
                </c:pt>
                <c:pt idx="124">
                  <c:v>37.5</c:v>
                </c:pt>
                <c:pt idx="125">
                  <c:v>37.5</c:v>
                </c:pt>
                <c:pt idx="126">
                  <c:v>37.5</c:v>
                </c:pt>
                <c:pt idx="127">
                  <c:v>37.5</c:v>
                </c:pt>
                <c:pt idx="128">
                  <c:v>37.5</c:v>
                </c:pt>
                <c:pt idx="129">
                  <c:v>37.5</c:v>
                </c:pt>
                <c:pt idx="130">
                  <c:v>37.5</c:v>
                </c:pt>
                <c:pt idx="131">
                  <c:v>37.5</c:v>
                </c:pt>
                <c:pt idx="132">
                  <c:v>37.5</c:v>
                </c:pt>
                <c:pt idx="133">
                  <c:v>37.5</c:v>
                </c:pt>
                <c:pt idx="134">
                  <c:v>37.5</c:v>
                </c:pt>
                <c:pt idx="135">
                  <c:v>37.5</c:v>
                </c:pt>
                <c:pt idx="136">
                  <c:v>37.5</c:v>
                </c:pt>
                <c:pt idx="137">
                  <c:v>37.5</c:v>
                </c:pt>
                <c:pt idx="138">
                  <c:v>37.5</c:v>
                </c:pt>
                <c:pt idx="139">
                  <c:v>37.5</c:v>
                </c:pt>
                <c:pt idx="140">
                  <c:v>37.5</c:v>
                </c:pt>
                <c:pt idx="141">
                  <c:v>37.5</c:v>
                </c:pt>
                <c:pt idx="142">
                  <c:v>37.5</c:v>
                </c:pt>
                <c:pt idx="143">
                  <c:v>37.5</c:v>
                </c:pt>
                <c:pt idx="144">
                  <c:v>37.5</c:v>
                </c:pt>
                <c:pt idx="145">
                  <c:v>37.5</c:v>
                </c:pt>
                <c:pt idx="146">
                  <c:v>37.5</c:v>
                </c:pt>
                <c:pt idx="147">
                  <c:v>37.5</c:v>
                </c:pt>
                <c:pt idx="148">
                  <c:v>37.5</c:v>
                </c:pt>
                <c:pt idx="149">
                  <c:v>37.5</c:v>
                </c:pt>
                <c:pt idx="150">
                  <c:v>37.5</c:v>
                </c:pt>
                <c:pt idx="151">
                  <c:v>37.5</c:v>
                </c:pt>
                <c:pt idx="152">
                  <c:v>37.5</c:v>
                </c:pt>
                <c:pt idx="153">
                  <c:v>37.5</c:v>
                </c:pt>
                <c:pt idx="154">
                  <c:v>37.5</c:v>
                </c:pt>
                <c:pt idx="155">
                  <c:v>37.5</c:v>
                </c:pt>
                <c:pt idx="156">
                  <c:v>37.5</c:v>
                </c:pt>
                <c:pt idx="157">
                  <c:v>37.5</c:v>
                </c:pt>
                <c:pt idx="158">
                  <c:v>37.5</c:v>
                </c:pt>
                <c:pt idx="159">
                  <c:v>37.5</c:v>
                </c:pt>
                <c:pt idx="160">
                  <c:v>37.5</c:v>
                </c:pt>
                <c:pt idx="161">
                  <c:v>37.5</c:v>
                </c:pt>
                <c:pt idx="162">
                  <c:v>37.5</c:v>
                </c:pt>
                <c:pt idx="163">
                  <c:v>37.5</c:v>
                </c:pt>
                <c:pt idx="164">
                  <c:v>37.5</c:v>
                </c:pt>
                <c:pt idx="165">
                  <c:v>37.5</c:v>
                </c:pt>
                <c:pt idx="166">
                  <c:v>37.5</c:v>
                </c:pt>
                <c:pt idx="167">
                  <c:v>37.5</c:v>
                </c:pt>
                <c:pt idx="168">
                  <c:v>37.5</c:v>
                </c:pt>
                <c:pt idx="169">
                  <c:v>37.5</c:v>
                </c:pt>
                <c:pt idx="170">
                  <c:v>37.5</c:v>
                </c:pt>
                <c:pt idx="171">
                  <c:v>37.5</c:v>
                </c:pt>
                <c:pt idx="172">
                  <c:v>37.5</c:v>
                </c:pt>
                <c:pt idx="173">
                  <c:v>37.5</c:v>
                </c:pt>
                <c:pt idx="174">
                  <c:v>37.5</c:v>
                </c:pt>
                <c:pt idx="175">
                  <c:v>37.5</c:v>
                </c:pt>
                <c:pt idx="176">
                  <c:v>37.5</c:v>
                </c:pt>
                <c:pt idx="177">
                  <c:v>37.5</c:v>
                </c:pt>
                <c:pt idx="178">
                  <c:v>37.5</c:v>
                </c:pt>
                <c:pt idx="179">
                  <c:v>37.5</c:v>
                </c:pt>
                <c:pt idx="180">
                  <c:v>37.5</c:v>
                </c:pt>
                <c:pt idx="181">
                  <c:v>37.5</c:v>
                </c:pt>
                <c:pt idx="182">
                  <c:v>37.5</c:v>
                </c:pt>
                <c:pt idx="183">
                  <c:v>37.5</c:v>
                </c:pt>
                <c:pt idx="184">
                  <c:v>37.5</c:v>
                </c:pt>
                <c:pt idx="185">
                  <c:v>37.5</c:v>
                </c:pt>
                <c:pt idx="186">
                  <c:v>37.5</c:v>
                </c:pt>
                <c:pt idx="187">
                  <c:v>37.5</c:v>
                </c:pt>
                <c:pt idx="188">
                  <c:v>37.5</c:v>
                </c:pt>
                <c:pt idx="189">
                  <c:v>37.5</c:v>
                </c:pt>
                <c:pt idx="190">
                  <c:v>37.5</c:v>
                </c:pt>
                <c:pt idx="191">
                  <c:v>37.5</c:v>
                </c:pt>
                <c:pt idx="192">
                  <c:v>37.5</c:v>
                </c:pt>
                <c:pt idx="193">
                  <c:v>37.5</c:v>
                </c:pt>
                <c:pt idx="194">
                  <c:v>37.5</c:v>
                </c:pt>
                <c:pt idx="195">
                  <c:v>37.5</c:v>
                </c:pt>
                <c:pt idx="196">
                  <c:v>37.5</c:v>
                </c:pt>
                <c:pt idx="197">
                  <c:v>37.5</c:v>
                </c:pt>
                <c:pt idx="198">
                  <c:v>37.5</c:v>
                </c:pt>
                <c:pt idx="199">
                  <c:v>37.5</c:v>
                </c:pt>
                <c:pt idx="200">
                  <c:v>37.5</c:v>
                </c:pt>
                <c:pt idx="201">
                  <c:v>37.5</c:v>
                </c:pt>
                <c:pt idx="202">
                  <c:v>37.5</c:v>
                </c:pt>
                <c:pt idx="203">
                  <c:v>37.5</c:v>
                </c:pt>
                <c:pt idx="204">
                  <c:v>37.5</c:v>
                </c:pt>
                <c:pt idx="205">
                  <c:v>37.5</c:v>
                </c:pt>
                <c:pt idx="206">
                  <c:v>37.5</c:v>
                </c:pt>
                <c:pt idx="207">
                  <c:v>37.5</c:v>
                </c:pt>
                <c:pt idx="208">
                  <c:v>37.5</c:v>
                </c:pt>
                <c:pt idx="209">
                  <c:v>37.5</c:v>
                </c:pt>
                <c:pt idx="210">
                  <c:v>37.5</c:v>
                </c:pt>
                <c:pt idx="211">
                  <c:v>37.5</c:v>
                </c:pt>
                <c:pt idx="212">
                  <c:v>37.5</c:v>
                </c:pt>
                <c:pt idx="213">
                  <c:v>37.5</c:v>
                </c:pt>
                <c:pt idx="214">
                  <c:v>37.5</c:v>
                </c:pt>
                <c:pt idx="215">
                  <c:v>37.5</c:v>
                </c:pt>
                <c:pt idx="216">
                  <c:v>37.5</c:v>
                </c:pt>
                <c:pt idx="217">
                  <c:v>37.5</c:v>
                </c:pt>
                <c:pt idx="218">
                  <c:v>37.5</c:v>
                </c:pt>
                <c:pt idx="219">
                  <c:v>37.5</c:v>
                </c:pt>
                <c:pt idx="220">
                  <c:v>37.5</c:v>
                </c:pt>
                <c:pt idx="221">
                  <c:v>37.5</c:v>
                </c:pt>
                <c:pt idx="222">
                  <c:v>37.5</c:v>
                </c:pt>
                <c:pt idx="223">
                  <c:v>37.5</c:v>
                </c:pt>
                <c:pt idx="224">
                  <c:v>37.5</c:v>
                </c:pt>
                <c:pt idx="225">
                  <c:v>37.5</c:v>
                </c:pt>
                <c:pt idx="226">
                  <c:v>37.5</c:v>
                </c:pt>
                <c:pt idx="227">
                  <c:v>37.5</c:v>
                </c:pt>
                <c:pt idx="228">
                  <c:v>37.5</c:v>
                </c:pt>
                <c:pt idx="229">
                  <c:v>37.5</c:v>
                </c:pt>
                <c:pt idx="230">
                  <c:v>37.5</c:v>
                </c:pt>
                <c:pt idx="231">
                  <c:v>37.5</c:v>
                </c:pt>
                <c:pt idx="232">
                  <c:v>37.5</c:v>
                </c:pt>
                <c:pt idx="233">
                  <c:v>37.5</c:v>
                </c:pt>
                <c:pt idx="234">
                  <c:v>37.5</c:v>
                </c:pt>
                <c:pt idx="235">
                  <c:v>37.5</c:v>
                </c:pt>
                <c:pt idx="236">
                  <c:v>37.5</c:v>
                </c:pt>
                <c:pt idx="237">
                  <c:v>37.5</c:v>
                </c:pt>
                <c:pt idx="238">
                  <c:v>37.5</c:v>
                </c:pt>
                <c:pt idx="239">
                  <c:v>37.5</c:v>
                </c:pt>
                <c:pt idx="240">
                  <c:v>37.5</c:v>
                </c:pt>
                <c:pt idx="241">
                  <c:v>37.5</c:v>
                </c:pt>
                <c:pt idx="242">
                  <c:v>37.5</c:v>
                </c:pt>
                <c:pt idx="243">
                  <c:v>37.5</c:v>
                </c:pt>
                <c:pt idx="244">
                  <c:v>37.5</c:v>
                </c:pt>
                <c:pt idx="245">
                  <c:v>37.5</c:v>
                </c:pt>
                <c:pt idx="246">
                  <c:v>37.5</c:v>
                </c:pt>
                <c:pt idx="247">
                  <c:v>37.5</c:v>
                </c:pt>
                <c:pt idx="248">
                  <c:v>37.5</c:v>
                </c:pt>
                <c:pt idx="249">
                  <c:v>37.5</c:v>
                </c:pt>
                <c:pt idx="250">
                  <c:v>37.5</c:v>
                </c:pt>
                <c:pt idx="251">
                  <c:v>37.5</c:v>
                </c:pt>
                <c:pt idx="252">
                  <c:v>37.5</c:v>
                </c:pt>
                <c:pt idx="253">
                  <c:v>37.5</c:v>
                </c:pt>
                <c:pt idx="254">
                  <c:v>37.5</c:v>
                </c:pt>
                <c:pt idx="255">
                  <c:v>37.5</c:v>
                </c:pt>
                <c:pt idx="256">
                  <c:v>37.5</c:v>
                </c:pt>
                <c:pt idx="257">
                  <c:v>37.5</c:v>
                </c:pt>
                <c:pt idx="258">
                  <c:v>37.5</c:v>
                </c:pt>
                <c:pt idx="259">
                  <c:v>37.5</c:v>
                </c:pt>
                <c:pt idx="260">
                  <c:v>37.5</c:v>
                </c:pt>
                <c:pt idx="261">
                  <c:v>37.5</c:v>
                </c:pt>
                <c:pt idx="262">
                  <c:v>37.5</c:v>
                </c:pt>
                <c:pt idx="263">
                  <c:v>37.5</c:v>
                </c:pt>
                <c:pt idx="264">
                  <c:v>37.5</c:v>
                </c:pt>
                <c:pt idx="265">
                  <c:v>37.5</c:v>
                </c:pt>
                <c:pt idx="266">
                  <c:v>37.5</c:v>
                </c:pt>
                <c:pt idx="267">
                  <c:v>37.5</c:v>
                </c:pt>
                <c:pt idx="268">
                  <c:v>37.5</c:v>
                </c:pt>
                <c:pt idx="269">
                  <c:v>37.5</c:v>
                </c:pt>
                <c:pt idx="270">
                  <c:v>37.5</c:v>
                </c:pt>
                <c:pt idx="271">
                  <c:v>37.5</c:v>
                </c:pt>
                <c:pt idx="272">
                  <c:v>37.5</c:v>
                </c:pt>
                <c:pt idx="273">
                  <c:v>37.5</c:v>
                </c:pt>
                <c:pt idx="274">
                  <c:v>37.5</c:v>
                </c:pt>
                <c:pt idx="275">
                  <c:v>37.5</c:v>
                </c:pt>
                <c:pt idx="276">
                  <c:v>37.5</c:v>
                </c:pt>
                <c:pt idx="277">
                  <c:v>37.5</c:v>
                </c:pt>
                <c:pt idx="278">
                  <c:v>37.5</c:v>
                </c:pt>
                <c:pt idx="279">
                  <c:v>37.5</c:v>
                </c:pt>
                <c:pt idx="280">
                  <c:v>37.5</c:v>
                </c:pt>
                <c:pt idx="281">
                  <c:v>37.5</c:v>
                </c:pt>
                <c:pt idx="282">
                  <c:v>37.5</c:v>
                </c:pt>
                <c:pt idx="283">
                  <c:v>37.5</c:v>
                </c:pt>
                <c:pt idx="284">
                  <c:v>37.5</c:v>
                </c:pt>
                <c:pt idx="285">
                  <c:v>37.5</c:v>
                </c:pt>
                <c:pt idx="286">
                  <c:v>37.5</c:v>
                </c:pt>
                <c:pt idx="287">
                  <c:v>37.5</c:v>
                </c:pt>
                <c:pt idx="288">
                  <c:v>37.5</c:v>
                </c:pt>
                <c:pt idx="289">
                  <c:v>37.5</c:v>
                </c:pt>
                <c:pt idx="290">
                  <c:v>37.5</c:v>
                </c:pt>
                <c:pt idx="291">
                  <c:v>37.5</c:v>
                </c:pt>
                <c:pt idx="292">
                  <c:v>37.5</c:v>
                </c:pt>
                <c:pt idx="293">
                  <c:v>37.5</c:v>
                </c:pt>
                <c:pt idx="294">
                  <c:v>37.5</c:v>
                </c:pt>
                <c:pt idx="295">
                  <c:v>37.5</c:v>
                </c:pt>
                <c:pt idx="296">
                  <c:v>37.5</c:v>
                </c:pt>
                <c:pt idx="297">
                  <c:v>37.5</c:v>
                </c:pt>
                <c:pt idx="298">
                  <c:v>37.5</c:v>
                </c:pt>
                <c:pt idx="299">
                  <c:v>37.5</c:v>
                </c:pt>
                <c:pt idx="300">
                  <c:v>37.5</c:v>
                </c:pt>
                <c:pt idx="301">
                  <c:v>37.5</c:v>
                </c:pt>
                <c:pt idx="302">
                  <c:v>37.5</c:v>
                </c:pt>
                <c:pt idx="303">
                  <c:v>37.5</c:v>
                </c:pt>
                <c:pt idx="304">
                  <c:v>37.5</c:v>
                </c:pt>
                <c:pt idx="305">
                  <c:v>37.5</c:v>
                </c:pt>
                <c:pt idx="306">
                  <c:v>37.5</c:v>
                </c:pt>
                <c:pt idx="307">
                  <c:v>37.5</c:v>
                </c:pt>
                <c:pt idx="308">
                  <c:v>37.5</c:v>
                </c:pt>
                <c:pt idx="309">
                  <c:v>37.5</c:v>
                </c:pt>
                <c:pt idx="310">
                  <c:v>37.5</c:v>
                </c:pt>
                <c:pt idx="311">
                  <c:v>37.5</c:v>
                </c:pt>
                <c:pt idx="312">
                  <c:v>37.5</c:v>
                </c:pt>
                <c:pt idx="313">
                  <c:v>37.5</c:v>
                </c:pt>
                <c:pt idx="314">
                  <c:v>37.5</c:v>
                </c:pt>
                <c:pt idx="315">
                  <c:v>37.5</c:v>
                </c:pt>
                <c:pt idx="316">
                  <c:v>37.5</c:v>
                </c:pt>
                <c:pt idx="317">
                  <c:v>37.5</c:v>
                </c:pt>
                <c:pt idx="318">
                  <c:v>37.5</c:v>
                </c:pt>
                <c:pt idx="319">
                  <c:v>37.5</c:v>
                </c:pt>
                <c:pt idx="320">
                  <c:v>37.5</c:v>
                </c:pt>
                <c:pt idx="321">
                  <c:v>37.5</c:v>
                </c:pt>
                <c:pt idx="322">
                  <c:v>37.5</c:v>
                </c:pt>
                <c:pt idx="323">
                  <c:v>37.5</c:v>
                </c:pt>
                <c:pt idx="324">
                  <c:v>37.5</c:v>
                </c:pt>
                <c:pt idx="325">
                  <c:v>37.5</c:v>
                </c:pt>
                <c:pt idx="326">
                  <c:v>37.5</c:v>
                </c:pt>
                <c:pt idx="327">
                  <c:v>37.5</c:v>
                </c:pt>
                <c:pt idx="328">
                  <c:v>37.5</c:v>
                </c:pt>
                <c:pt idx="329">
                  <c:v>37.5</c:v>
                </c:pt>
                <c:pt idx="330">
                  <c:v>37.5</c:v>
                </c:pt>
                <c:pt idx="331">
                  <c:v>37.5</c:v>
                </c:pt>
                <c:pt idx="332">
                  <c:v>37.5</c:v>
                </c:pt>
                <c:pt idx="333">
                  <c:v>37.5</c:v>
                </c:pt>
                <c:pt idx="334">
                  <c:v>37.5</c:v>
                </c:pt>
                <c:pt idx="335">
                  <c:v>37.5</c:v>
                </c:pt>
                <c:pt idx="336">
                  <c:v>37.5</c:v>
                </c:pt>
                <c:pt idx="337">
                  <c:v>37.5</c:v>
                </c:pt>
                <c:pt idx="338">
                  <c:v>37.5</c:v>
                </c:pt>
                <c:pt idx="339">
                  <c:v>37.5</c:v>
                </c:pt>
                <c:pt idx="340">
                  <c:v>37.5</c:v>
                </c:pt>
                <c:pt idx="341">
                  <c:v>37.5</c:v>
                </c:pt>
                <c:pt idx="342">
                  <c:v>37.5</c:v>
                </c:pt>
                <c:pt idx="343">
                  <c:v>37.5</c:v>
                </c:pt>
                <c:pt idx="344">
                  <c:v>37.5</c:v>
                </c:pt>
                <c:pt idx="345">
                  <c:v>37.5</c:v>
                </c:pt>
                <c:pt idx="346">
                  <c:v>37.5</c:v>
                </c:pt>
                <c:pt idx="347">
                  <c:v>37.5</c:v>
                </c:pt>
                <c:pt idx="348">
                  <c:v>37.5</c:v>
                </c:pt>
                <c:pt idx="349">
                  <c:v>37.5</c:v>
                </c:pt>
                <c:pt idx="350">
                  <c:v>37.5</c:v>
                </c:pt>
                <c:pt idx="351">
                  <c:v>37.5</c:v>
                </c:pt>
                <c:pt idx="352">
                  <c:v>37.5</c:v>
                </c:pt>
                <c:pt idx="353">
                  <c:v>37.5</c:v>
                </c:pt>
                <c:pt idx="354">
                  <c:v>37.5</c:v>
                </c:pt>
                <c:pt idx="355">
                  <c:v>37.5</c:v>
                </c:pt>
                <c:pt idx="356">
                  <c:v>37.5</c:v>
                </c:pt>
                <c:pt idx="357">
                  <c:v>37.5</c:v>
                </c:pt>
                <c:pt idx="358">
                  <c:v>37.5</c:v>
                </c:pt>
                <c:pt idx="359">
                  <c:v>37.5</c:v>
                </c:pt>
                <c:pt idx="360">
                  <c:v>37.5</c:v>
                </c:pt>
                <c:pt idx="361">
                  <c:v>37.5</c:v>
                </c:pt>
                <c:pt idx="362">
                  <c:v>37.5</c:v>
                </c:pt>
                <c:pt idx="363">
                  <c:v>37.5</c:v>
                </c:pt>
                <c:pt idx="364">
                  <c:v>37.5</c:v>
                </c:pt>
                <c:pt idx="365">
                  <c:v>37.5</c:v>
                </c:pt>
                <c:pt idx="366">
                  <c:v>37.5</c:v>
                </c:pt>
                <c:pt idx="367">
                  <c:v>37.5</c:v>
                </c:pt>
                <c:pt idx="368">
                  <c:v>37.5</c:v>
                </c:pt>
                <c:pt idx="369">
                  <c:v>37.5</c:v>
                </c:pt>
                <c:pt idx="370">
                  <c:v>37.5</c:v>
                </c:pt>
                <c:pt idx="371">
                  <c:v>37.5</c:v>
                </c:pt>
                <c:pt idx="372">
                  <c:v>37.5</c:v>
                </c:pt>
                <c:pt idx="373">
                  <c:v>37.5</c:v>
                </c:pt>
                <c:pt idx="374">
                  <c:v>37.5</c:v>
                </c:pt>
                <c:pt idx="375">
                  <c:v>37.5</c:v>
                </c:pt>
                <c:pt idx="376">
                  <c:v>37.5</c:v>
                </c:pt>
                <c:pt idx="377">
                  <c:v>37.5</c:v>
                </c:pt>
                <c:pt idx="378">
                  <c:v>37.5</c:v>
                </c:pt>
                <c:pt idx="379">
                  <c:v>37.5</c:v>
                </c:pt>
                <c:pt idx="380">
                  <c:v>37.5</c:v>
                </c:pt>
                <c:pt idx="381">
                  <c:v>37.5</c:v>
                </c:pt>
                <c:pt idx="382">
                  <c:v>37.5</c:v>
                </c:pt>
                <c:pt idx="383">
                  <c:v>37.5</c:v>
                </c:pt>
                <c:pt idx="384">
                  <c:v>37.5</c:v>
                </c:pt>
                <c:pt idx="385">
                  <c:v>37.5</c:v>
                </c:pt>
                <c:pt idx="386">
                  <c:v>37.5</c:v>
                </c:pt>
                <c:pt idx="387">
                  <c:v>37.5</c:v>
                </c:pt>
                <c:pt idx="388">
                  <c:v>37.5</c:v>
                </c:pt>
                <c:pt idx="389">
                  <c:v>37.5</c:v>
                </c:pt>
                <c:pt idx="390">
                  <c:v>37.5</c:v>
                </c:pt>
                <c:pt idx="391">
                  <c:v>37.5</c:v>
                </c:pt>
                <c:pt idx="392">
                  <c:v>37.5</c:v>
                </c:pt>
                <c:pt idx="393">
                  <c:v>37.5</c:v>
                </c:pt>
                <c:pt idx="394">
                  <c:v>37.5</c:v>
                </c:pt>
                <c:pt idx="395">
                  <c:v>37.5</c:v>
                </c:pt>
                <c:pt idx="396">
                  <c:v>37.5</c:v>
                </c:pt>
                <c:pt idx="397">
                  <c:v>37.5</c:v>
                </c:pt>
                <c:pt idx="398">
                  <c:v>37.5</c:v>
                </c:pt>
                <c:pt idx="399">
                  <c:v>37.5</c:v>
                </c:pt>
                <c:pt idx="400">
                  <c:v>37.5</c:v>
                </c:pt>
                <c:pt idx="401">
                  <c:v>37.5</c:v>
                </c:pt>
                <c:pt idx="402">
                  <c:v>37.5</c:v>
                </c:pt>
                <c:pt idx="403">
                  <c:v>37.5</c:v>
                </c:pt>
                <c:pt idx="404">
                  <c:v>37.5</c:v>
                </c:pt>
                <c:pt idx="405">
                  <c:v>37.5</c:v>
                </c:pt>
                <c:pt idx="406">
                  <c:v>37.5</c:v>
                </c:pt>
                <c:pt idx="407">
                  <c:v>37.5</c:v>
                </c:pt>
                <c:pt idx="408">
                  <c:v>37.5</c:v>
                </c:pt>
                <c:pt idx="409">
                  <c:v>37.5</c:v>
                </c:pt>
                <c:pt idx="410">
                  <c:v>37.5</c:v>
                </c:pt>
                <c:pt idx="411">
                  <c:v>37.5</c:v>
                </c:pt>
                <c:pt idx="412">
                  <c:v>37.5</c:v>
                </c:pt>
                <c:pt idx="413">
                  <c:v>37.5</c:v>
                </c:pt>
                <c:pt idx="414">
                  <c:v>37.5</c:v>
                </c:pt>
                <c:pt idx="415">
                  <c:v>37.5</c:v>
                </c:pt>
                <c:pt idx="416">
                  <c:v>37.5</c:v>
                </c:pt>
                <c:pt idx="417">
                  <c:v>37.5</c:v>
                </c:pt>
                <c:pt idx="418">
                  <c:v>37.5</c:v>
                </c:pt>
                <c:pt idx="419">
                  <c:v>37.5</c:v>
                </c:pt>
                <c:pt idx="420">
                  <c:v>37.5</c:v>
                </c:pt>
                <c:pt idx="421">
                  <c:v>37.5</c:v>
                </c:pt>
                <c:pt idx="422">
                  <c:v>37.5</c:v>
                </c:pt>
                <c:pt idx="423">
                  <c:v>37.5</c:v>
                </c:pt>
                <c:pt idx="424">
                  <c:v>37.5</c:v>
                </c:pt>
                <c:pt idx="425">
                  <c:v>37.5</c:v>
                </c:pt>
                <c:pt idx="426">
                  <c:v>37.5</c:v>
                </c:pt>
                <c:pt idx="427">
                  <c:v>37.5</c:v>
                </c:pt>
                <c:pt idx="428">
                  <c:v>37.5</c:v>
                </c:pt>
                <c:pt idx="429">
                  <c:v>37.5</c:v>
                </c:pt>
                <c:pt idx="430">
                  <c:v>37.5</c:v>
                </c:pt>
                <c:pt idx="431">
                  <c:v>37.5</c:v>
                </c:pt>
                <c:pt idx="432">
                  <c:v>37.5</c:v>
                </c:pt>
                <c:pt idx="433">
                  <c:v>37.5</c:v>
                </c:pt>
                <c:pt idx="434">
                  <c:v>37.5</c:v>
                </c:pt>
                <c:pt idx="435">
                  <c:v>37.5</c:v>
                </c:pt>
                <c:pt idx="436">
                  <c:v>37.5</c:v>
                </c:pt>
                <c:pt idx="437">
                  <c:v>37.5</c:v>
                </c:pt>
                <c:pt idx="438">
                  <c:v>37.5</c:v>
                </c:pt>
                <c:pt idx="439">
                  <c:v>37.5</c:v>
                </c:pt>
                <c:pt idx="440">
                  <c:v>37.5</c:v>
                </c:pt>
                <c:pt idx="441">
                  <c:v>37.5</c:v>
                </c:pt>
                <c:pt idx="442">
                  <c:v>37.5</c:v>
                </c:pt>
                <c:pt idx="443">
                  <c:v>37.5</c:v>
                </c:pt>
                <c:pt idx="444">
                  <c:v>37.5</c:v>
                </c:pt>
                <c:pt idx="445">
                  <c:v>37.5</c:v>
                </c:pt>
                <c:pt idx="446">
                  <c:v>37.5</c:v>
                </c:pt>
                <c:pt idx="447">
                  <c:v>37.5</c:v>
                </c:pt>
                <c:pt idx="448">
                  <c:v>37.5</c:v>
                </c:pt>
                <c:pt idx="449">
                  <c:v>37.5</c:v>
                </c:pt>
                <c:pt idx="450">
                  <c:v>37.5</c:v>
                </c:pt>
                <c:pt idx="451">
                  <c:v>37.5</c:v>
                </c:pt>
                <c:pt idx="452">
                  <c:v>37.5</c:v>
                </c:pt>
                <c:pt idx="453">
                  <c:v>37.5</c:v>
                </c:pt>
                <c:pt idx="454">
                  <c:v>37.5</c:v>
                </c:pt>
                <c:pt idx="455">
                  <c:v>37.5</c:v>
                </c:pt>
                <c:pt idx="456">
                  <c:v>37.5</c:v>
                </c:pt>
                <c:pt idx="457">
                  <c:v>37.5</c:v>
                </c:pt>
                <c:pt idx="458">
                  <c:v>37.5</c:v>
                </c:pt>
                <c:pt idx="459">
                  <c:v>37.5</c:v>
                </c:pt>
                <c:pt idx="460">
                  <c:v>37.5</c:v>
                </c:pt>
                <c:pt idx="461">
                  <c:v>37.5</c:v>
                </c:pt>
                <c:pt idx="462">
                  <c:v>37.5</c:v>
                </c:pt>
                <c:pt idx="463">
                  <c:v>37.5</c:v>
                </c:pt>
                <c:pt idx="464">
                  <c:v>37.5</c:v>
                </c:pt>
                <c:pt idx="465">
                  <c:v>37.5</c:v>
                </c:pt>
                <c:pt idx="466">
                  <c:v>37.5</c:v>
                </c:pt>
                <c:pt idx="467">
                  <c:v>37.5</c:v>
                </c:pt>
                <c:pt idx="468">
                  <c:v>37.5</c:v>
                </c:pt>
                <c:pt idx="469">
                  <c:v>37.5</c:v>
                </c:pt>
                <c:pt idx="470">
                  <c:v>37.5</c:v>
                </c:pt>
                <c:pt idx="471">
                  <c:v>37.5</c:v>
                </c:pt>
                <c:pt idx="472">
                  <c:v>37.5</c:v>
                </c:pt>
                <c:pt idx="473">
                  <c:v>37.5</c:v>
                </c:pt>
                <c:pt idx="474">
                  <c:v>37.5</c:v>
                </c:pt>
                <c:pt idx="475">
                  <c:v>37.5</c:v>
                </c:pt>
                <c:pt idx="476">
                  <c:v>37.5</c:v>
                </c:pt>
                <c:pt idx="477">
                  <c:v>37.5</c:v>
                </c:pt>
                <c:pt idx="478">
                  <c:v>37.5</c:v>
                </c:pt>
                <c:pt idx="479">
                  <c:v>37.5</c:v>
                </c:pt>
                <c:pt idx="480">
                  <c:v>37.5</c:v>
                </c:pt>
                <c:pt idx="481">
                  <c:v>37.5</c:v>
                </c:pt>
                <c:pt idx="482">
                  <c:v>37.5</c:v>
                </c:pt>
                <c:pt idx="483">
                  <c:v>37.5</c:v>
                </c:pt>
                <c:pt idx="484">
                  <c:v>37.5</c:v>
                </c:pt>
                <c:pt idx="485">
                  <c:v>37.5</c:v>
                </c:pt>
                <c:pt idx="486">
                  <c:v>37.5</c:v>
                </c:pt>
                <c:pt idx="487">
                  <c:v>37.5</c:v>
                </c:pt>
                <c:pt idx="488">
                  <c:v>37.5</c:v>
                </c:pt>
                <c:pt idx="489">
                  <c:v>37.5</c:v>
                </c:pt>
                <c:pt idx="490">
                  <c:v>37.5</c:v>
                </c:pt>
                <c:pt idx="491">
                  <c:v>37.5</c:v>
                </c:pt>
                <c:pt idx="492">
                  <c:v>37.5</c:v>
                </c:pt>
                <c:pt idx="493">
                  <c:v>37.5</c:v>
                </c:pt>
                <c:pt idx="494">
                  <c:v>37.5</c:v>
                </c:pt>
                <c:pt idx="495">
                  <c:v>37.5</c:v>
                </c:pt>
                <c:pt idx="496">
                  <c:v>37.5</c:v>
                </c:pt>
                <c:pt idx="497">
                  <c:v>37.5</c:v>
                </c:pt>
                <c:pt idx="498">
                  <c:v>37.5</c:v>
                </c:pt>
                <c:pt idx="499">
                  <c:v>37.5</c:v>
                </c:pt>
                <c:pt idx="500">
                  <c:v>37.5</c:v>
                </c:pt>
                <c:pt idx="501">
                  <c:v>37.5</c:v>
                </c:pt>
                <c:pt idx="502">
                  <c:v>37.5</c:v>
                </c:pt>
                <c:pt idx="503">
                  <c:v>37.5</c:v>
                </c:pt>
                <c:pt idx="504">
                  <c:v>37.5</c:v>
                </c:pt>
                <c:pt idx="505">
                  <c:v>37.5</c:v>
                </c:pt>
                <c:pt idx="506">
                  <c:v>37.5</c:v>
                </c:pt>
                <c:pt idx="507">
                  <c:v>37.5</c:v>
                </c:pt>
                <c:pt idx="508">
                  <c:v>37.5</c:v>
                </c:pt>
                <c:pt idx="509">
                  <c:v>37.5</c:v>
                </c:pt>
                <c:pt idx="510">
                  <c:v>37.5</c:v>
                </c:pt>
                <c:pt idx="511">
                  <c:v>37.5</c:v>
                </c:pt>
                <c:pt idx="512">
                  <c:v>37.5</c:v>
                </c:pt>
                <c:pt idx="513">
                  <c:v>37.5</c:v>
                </c:pt>
                <c:pt idx="514">
                  <c:v>37.5</c:v>
                </c:pt>
                <c:pt idx="515">
                  <c:v>37.5</c:v>
                </c:pt>
                <c:pt idx="516">
                  <c:v>37.5</c:v>
                </c:pt>
                <c:pt idx="517">
                  <c:v>37.5</c:v>
                </c:pt>
                <c:pt idx="518">
                  <c:v>37.5</c:v>
                </c:pt>
                <c:pt idx="519">
                  <c:v>37.5</c:v>
                </c:pt>
                <c:pt idx="520">
                  <c:v>37.5</c:v>
                </c:pt>
                <c:pt idx="521">
                  <c:v>37.5</c:v>
                </c:pt>
                <c:pt idx="522">
                  <c:v>37.5</c:v>
                </c:pt>
                <c:pt idx="523">
                  <c:v>37.5</c:v>
                </c:pt>
                <c:pt idx="524">
                  <c:v>37.5</c:v>
                </c:pt>
                <c:pt idx="525">
                  <c:v>37.5</c:v>
                </c:pt>
                <c:pt idx="526">
                  <c:v>37.5</c:v>
                </c:pt>
                <c:pt idx="527">
                  <c:v>37.5</c:v>
                </c:pt>
                <c:pt idx="528">
                  <c:v>37.5</c:v>
                </c:pt>
                <c:pt idx="529">
                  <c:v>37.5</c:v>
                </c:pt>
                <c:pt idx="530">
                  <c:v>37.5</c:v>
                </c:pt>
                <c:pt idx="531">
                  <c:v>37.5</c:v>
                </c:pt>
                <c:pt idx="532">
                  <c:v>37.5</c:v>
                </c:pt>
                <c:pt idx="533">
                  <c:v>37.5</c:v>
                </c:pt>
                <c:pt idx="534">
                  <c:v>37.5</c:v>
                </c:pt>
                <c:pt idx="535">
                  <c:v>37.5</c:v>
                </c:pt>
                <c:pt idx="536">
                  <c:v>37.5</c:v>
                </c:pt>
                <c:pt idx="537">
                  <c:v>37.5</c:v>
                </c:pt>
                <c:pt idx="538">
                  <c:v>37.5</c:v>
                </c:pt>
                <c:pt idx="539">
                  <c:v>37.5</c:v>
                </c:pt>
                <c:pt idx="540">
                  <c:v>37.5</c:v>
                </c:pt>
                <c:pt idx="541">
                  <c:v>37.5</c:v>
                </c:pt>
                <c:pt idx="542">
                  <c:v>37.5</c:v>
                </c:pt>
                <c:pt idx="543">
                  <c:v>37.5</c:v>
                </c:pt>
                <c:pt idx="544">
                  <c:v>37.5</c:v>
                </c:pt>
                <c:pt idx="545">
                  <c:v>37.5</c:v>
                </c:pt>
                <c:pt idx="546">
                  <c:v>37.5</c:v>
                </c:pt>
                <c:pt idx="547">
                  <c:v>37.5</c:v>
                </c:pt>
                <c:pt idx="548">
                  <c:v>37.5</c:v>
                </c:pt>
                <c:pt idx="549">
                  <c:v>37.5</c:v>
                </c:pt>
                <c:pt idx="550">
                  <c:v>37.5</c:v>
                </c:pt>
                <c:pt idx="551">
                  <c:v>37.5</c:v>
                </c:pt>
                <c:pt idx="552">
                  <c:v>37.5</c:v>
                </c:pt>
                <c:pt idx="553">
                  <c:v>37.5</c:v>
                </c:pt>
                <c:pt idx="554">
                  <c:v>37.5</c:v>
                </c:pt>
                <c:pt idx="555">
                  <c:v>37.5</c:v>
                </c:pt>
                <c:pt idx="556">
                  <c:v>37.5</c:v>
                </c:pt>
                <c:pt idx="557">
                  <c:v>37.5</c:v>
                </c:pt>
                <c:pt idx="558">
                  <c:v>37.5</c:v>
                </c:pt>
                <c:pt idx="559">
                  <c:v>37.5</c:v>
                </c:pt>
                <c:pt idx="560">
                  <c:v>37.5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8B8-414F-88F1-0BD422293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502576"/>
        <c:axId val="328502968"/>
      </c:lineChart>
      <c:catAx>
        <c:axId val="328502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8502968"/>
        <c:crosses val="autoZero"/>
        <c:auto val="1"/>
        <c:lblAlgn val="ctr"/>
        <c:lblOffset val="100"/>
        <c:noMultiLvlLbl val="0"/>
      </c:catAx>
      <c:valAx>
        <c:axId val="328502968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0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90196910995605"/>
          <c:y val="0.90842797553829213"/>
          <c:w val="0.62992716238997604"/>
          <c:h val="4.88344441057664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SB1</a:t>
            </a:r>
            <a:endParaRPr lang="en-US"/>
          </a:p>
        </c:rich>
      </c:tx>
      <c:layout>
        <c:manualLayout>
          <c:xMode val="edge"/>
          <c:yMode val="edge"/>
          <c:x val="0.35300949645250146"/>
          <c:y val="2.5841589698633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46-4927-8103-CC7186E8C50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46-4927-8103-CC7186E8C50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46-4927-8103-CC7186E8C50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E46-4927-8103-CC7186E8C503}"/>
              </c:ext>
            </c:extLst>
          </c:dPt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PM_RNMCA'!$C$5,'centralizare rezultate PM_RNMCA'!$D$5,'centralizare rezultate PM_RNMCA'!$E$5,'centralizare rezultate PM_RNMCA'!$F$5,'centralizare rezultate PM_RNMCA'!$G$5)</c:f>
              <c:numCache>
                <c:formatCode>General</c:formatCode>
                <c:ptCount val="4"/>
                <c:pt idx="0" formatCode="0.00">
                  <c:v>5.22</c:v>
                </c:pt>
                <c:pt idx="1">
                  <c:v>0.25</c:v>
                </c:pt>
                <c:pt idx="2" formatCode="0.00">
                  <c:v>0.61</c:v>
                </c:pt>
                <c:pt idx="3">
                  <c:v>0.06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E46-4927-8103-CC7186E8C503}"/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E46-4927-8103-CC7186E8C50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E46-4927-8103-CC7186E8C50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E46-4927-8103-CC7186E8C50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E46-4927-8103-CC7186E8C503}"/>
              </c:ext>
            </c:extLst>
          </c:dPt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PM_RNMCA'!$C$6,'centralizare rezultate PM_RNMCA'!$D$6,'centralizare rezultate PM_RNMCA'!$E$6,'centralizare rezultate PM_RNMCA'!$F$6,'centralizare rezultate PM_RNMCA'!$G$6)</c:f>
              <c:numCache>
                <c:formatCode>General</c:formatCode>
                <c:ptCount val="4"/>
                <c:pt idx="0" formatCode="0.00">
                  <c:v>3.01</c:v>
                </c:pt>
                <c:pt idx="1">
                  <c:v>0.15</c:v>
                </c:pt>
                <c:pt idx="2" formatCode="0.00">
                  <c:v>0.97</c:v>
                </c:pt>
                <c:pt idx="3">
                  <c:v>7.0000000000000007E-2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E46-4927-8103-CC7186E8C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503752"/>
        <c:axId val="328500224"/>
      </c:barChart>
      <c:catAx>
        <c:axId val="328503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8500224"/>
        <c:crosses val="autoZero"/>
        <c:auto val="1"/>
        <c:lblAlgn val="ctr"/>
        <c:lblOffset val="100"/>
        <c:noMultiLvlLbl val="0"/>
      </c:catAx>
      <c:valAx>
        <c:axId val="328500224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0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SB2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8E-467D-A339-3721C7D9B44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8E-467D-A339-3721C7D9B44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8E-467D-A339-3721C7D9B44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8E-467D-A339-3721C7D9B448}"/>
              </c:ext>
            </c:extLst>
          </c:dPt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PM_RNMCA'!$C$7,'centralizare rezultate PM_RNMCA'!$D$7,'centralizare rezultate PM_RNMCA'!$E$7,'centralizare rezultate PM_RNMCA'!$F$7,'centralizare rezultate PM_RNMCA'!$G$7)</c:f>
              <c:numCache>
                <c:formatCode>0.00</c:formatCode>
                <c:ptCount val="4"/>
                <c:pt idx="0">
                  <c:v>0.3</c:v>
                </c:pt>
                <c:pt idx="1">
                  <c:v>0.24</c:v>
                </c:pt>
                <c:pt idx="2">
                  <c:v>0.5</c:v>
                </c:pt>
                <c:pt idx="3" formatCode="General">
                  <c:v>0.05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88E-467D-A339-3721C7D9B44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88E-467D-A339-3721C7D9B44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88E-467D-A339-3721C7D9B44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88E-467D-A339-3721C7D9B44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88E-467D-A339-3721C7D9B448}"/>
              </c:ext>
            </c:extLst>
          </c:dPt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PM_RNMCA'!$C$8,'centralizare rezultate PM_RNMCA'!$D$8,'centralizare rezultate PM_RNMCA'!$E$8,'centralizare rezultate PM_RNMCA'!$F$8,'centralizare rezultate PM_RNMCA'!$G$8)</c:f>
              <c:numCache>
                <c:formatCode>General</c:formatCode>
                <c:ptCount val="4"/>
                <c:pt idx="0" formatCode="0.00">
                  <c:v>0.56000000000000005</c:v>
                </c:pt>
                <c:pt idx="1">
                  <c:v>0.15</c:v>
                </c:pt>
                <c:pt idx="2" formatCode="0.00">
                  <c:v>0.54</c:v>
                </c:pt>
                <c:pt idx="3">
                  <c:v>0.06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88E-467D-A339-3721C7D9B448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88E-467D-A339-3721C7D9B44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88E-467D-A339-3721C7D9B44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88E-467D-A339-3721C7D9B44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88E-467D-A339-3721C7D9B448}"/>
              </c:ext>
            </c:extLst>
          </c:dPt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PM_RNMCA'!$C$9,'centralizare rezultate PM_RNMCA'!$D$9,'centralizare rezultate PM_RNMCA'!$E$9,'centralizare rezultate PM_RNMCA'!$F$9,'centralizare rezultate PM_RNMCA'!$G$9)</c:f>
              <c:numCache>
                <c:formatCode>General</c:formatCode>
                <c:ptCount val="4"/>
                <c:pt idx="0" formatCode="0.00">
                  <c:v>0.35</c:v>
                </c:pt>
                <c:pt idx="1">
                  <c:v>0.14000000000000001</c:v>
                </c:pt>
                <c:pt idx="2" formatCode="0.00">
                  <c:v>1.74</c:v>
                </c:pt>
                <c:pt idx="3">
                  <c:v>0.03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C88E-467D-A339-3721C7D9B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501008"/>
        <c:axId val="328504536"/>
      </c:barChart>
      <c:catAx>
        <c:axId val="328501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8504536"/>
        <c:crosses val="autoZero"/>
        <c:auto val="1"/>
        <c:lblAlgn val="ctr"/>
        <c:lblOffset val="100"/>
        <c:noMultiLvlLbl val="0"/>
      </c:catAx>
      <c:valAx>
        <c:axId val="328504536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0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SB2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51-4164-B719-ED870BA1722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51-4164-B719-ED870BA1722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551-4164-B719-ED870BA1722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551-4164-B719-ED870BA17222}"/>
              </c:ext>
            </c:extLst>
          </c:dPt>
          <c:val>
            <c:numRef>
              <c:f>'centralizare rezultate PM_RNMCA'!$C$10:$F$10</c:f>
              <c:numCache>
                <c:formatCode>0.00</c:formatCode>
                <c:ptCount val="4"/>
                <c:pt idx="0">
                  <c:v>0.47</c:v>
                </c:pt>
                <c:pt idx="1">
                  <c:v>0.19</c:v>
                </c:pt>
                <c:pt idx="2">
                  <c:v>0.9</c:v>
                </c:pt>
                <c:pt idx="3" formatCode="General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551-4164-B719-ED870BA1722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551-4164-B719-ED870BA1722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551-4164-B719-ED870BA1722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551-4164-B719-ED870BA1722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551-4164-B719-ED870BA17222}"/>
              </c:ext>
            </c:extLst>
          </c:dPt>
          <c:val>
            <c:numRef>
              <c:f>'centralizare rezultate PM_RNMCA'!$C$11:$F$11</c:f>
              <c:numCache>
                <c:formatCode>General</c:formatCode>
                <c:ptCount val="4"/>
                <c:pt idx="0" formatCode="0.00">
                  <c:v>0.55000000000000004</c:v>
                </c:pt>
                <c:pt idx="1">
                  <c:v>0.1</c:v>
                </c:pt>
                <c:pt idx="2" formatCode="0.00">
                  <c:v>0.54</c:v>
                </c:pt>
                <c:pt idx="3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551-4164-B719-ED870BA1722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551-4164-B719-ED870BA1722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551-4164-B719-ED870BA1722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551-4164-B719-ED870BA1722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551-4164-B719-ED870BA17222}"/>
              </c:ext>
            </c:extLst>
          </c:dPt>
          <c:val>
            <c:numRef>
              <c:f>'centralizare rezultate PM_RNMCA'!$C$12:$F$12</c:f>
              <c:numCache>
                <c:formatCode>General</c:formatCode>
                <c:ptCount val="4"/>
                <c:pt idx="0" formatCode="0.00">
                  <c:v>0.55000000000000004</c:v>
                </c:pt>
                <c:pt idx="1">
                  <c:v>0.12</c:v>
                </c:pt>
                <c:pt idx="2" formatCode="0.00">
                  <c:v>0.8</c:v>
                </c:pt>
                <c:pt idx="3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551-4164-B719-ED870BA17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497872"/>
        <c:axId val="328504928"/>
      </c:barChart>
      <c:catAx>
        <c:axId val="328497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8504928"/>
        <c:crosses val="autoZero"/>
        <c:auto val="1"/>
        <c:lblAlgn val="ctr"/>
        <c:lblOffset val="100"/>
        <c:noMultiLvlLbl val="0"/>
      </c:catAx>
      <c:valAx>
        <c:axId val="328504928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49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Benzo(a)piren - Mediile concentra</a:t>
            </a:r>
            <a:r>
              <a:rPr lang="ro-RO"/>
              <a:t>ț</a:t>
            </a:r>
            <a:r>
              <a:rPr lang="en-US"/>
              <a:t>iilor</a:t>
            </a:r>
            <a:r>
              <a:rPr lang="ro-RO"/>
              <a:t> (toate campaniile)</a:t>
            </a:r>
            <a:endParaRPr lang="en-US"/>
          </a:p>
        </c:rich>
      </c:tx>
      <c:layout>
        <c:manualLayout>
          <c:xMode val="edge"/>
          <c:yMode val="edge"/>
          <c:x val="0.16238217969783433"/>
          <c:y val="5.0850492217359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PM_RNMCA'!$T$9</c:f>
              <c:strCache>
                <c:ptCount val="1"/>
                <c:pt idx="0">
                  <c:v>media BaP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PM_RNMCA'!$I$10:$I$12</c:f>
              <c:strCache>
                <c:ptCount val="3"/>
                <c:pt idx="0">
                  <c:v>SB1</c:v>
                </c:pt>
                <c:pt idx="1">
                  <c:v>SB2</c:v>
                </c:pt>
                <c:pt idx="2">
                  <c:v>SB3</c:v>
                </c:pt>
              </c:strCache>
            </c:strRef>
          </c:cat>
          <c:val>
            <c:numRef>
              <c:f>'centralizare rezultate PM_RNMCA'!$T$10:$T$12</c:f>
              <c:numCache>
                <c:formatCode>0.00</c:formatCode>
                <c:ptCount val="3"/>
                <c:pt idx="0">
                  <c:v>0.99500000000000011</c:v>
                </c:pt>
                <c:pt idx="1">
                  <c:v>0.38833333333333325</c:v>
                </c:pt>
                <c:pt idx="2">
                  <c:v>0.36083333333333334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81-4A26-8379-A7C9F026E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498656"/>
        <c:axId val="328499048"/>
      </c:barChart>
      <c:catAx>
        <c:axId val="3284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499048"/>
        <c:crosses val="autoZero"/>
        <c:auto val="1"/>
        <c:lblAlgn val="ctr"/>
        <c:lblOffset val="100"/>
        <c:noMultiLvlLbl val="0"/>
      </c:catAx>
      <c:valAx>
        <c:axId val="3284990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49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Analiza comparativă campanii POIM (T municipiul Sibiu) - rezultate RNMCA (FU municipiul Sibiu)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'centralizare rezultate PM SA'!$AD$2</c:f>
              <c:strCache>
                <c:ptCount val="1"/>
                <c:pt idx="0">
                  <c:v>media POIM
(T)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'centralizare rezultate PM SA'!$AC$3:$AC$6</c:f>
              <c:strCache>
                <c:ptCount val="4"/>
                <c:pt idx="0">
                  <c:v>C I 
04.02 - 13.02.2021</c:v>
                </c:pt>
                <c:pt idx="1">
                  <c:v>C II
10.09- 19.09.2021</c:v>
                </c:pt>
                <c:pt idx="2">
                  <c:v>C III
03.03 - 12.03.2022</c:v>
                </c:pt>
                <c:pt idx="3">
                  <c:v>C IV
21.06 - 30.06.2022</c:v>
                </c:pt>
              </c:strCache>
            </c:strRef>
          </c:cat>
          <c:val>
            <c:numRef>
              <c:f>'centralizare rezultate PM SA'!$AD$3:$AD$6</c:f>
              <c:numCache>
                <c:formatCode>0.00</c:formatCode>
                <c:ptCount val="4"/>
                <c:pt idx="0">
                  <c:v>25.020128824476586</c:v>
                </c:pt>
                <c:pt idx="1">
                  <c:v>20.209339774557154</c:v>
                </c:pt>
                <c:pt idx="2">
                  <c:v>27.526167471819633</c:v>
                </c:pt>
                <c:pt idx="3">
                  <c:v>25.161030595813283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C5-4AAD-AFC9-6F54B4B7B78E}"/>
            </c:ext>
          </c:extLst>
        </c:ser>
        <c:ser>
          <c:idx val="1"/>
          <c:order val="1"/>
          <c:tx>
            <c:strRef>
              <c:f>'centralizare rezultate PM SA'!$AE$2</c:f>
              <c:strCache>
                <c:ptCount val="1"/>
                <c:pt idx="0">
                  <c:v>media RNMCA
SB-1 (FU)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'centralizare rezultate PM SA'!$AC$3:$AC$6</c:f>
              <c:strCache>
                <c:ptCount val="4"/>
                <c:pt idx="0">
                  <c:v>C I 
04.02 - 13.02.2021</c:v>
                </c:pt>
                <c:pt idx="1">
                  <c:v>C II
10.09- 19.09.2021</c:v>
                </c:pt>
                <c:pt idx="2">
                  <c:v>C III
03.03 - 12.03.2022</c:v>
                </c:pt>
                <c:pt idx="3">
                  <c:v>C IV
21.06 - 30.06.2022</c:v>
                </c:pt>
              </c:strCache>
            </c:strRef>
          </c:cat>
          <c:val>
            <c:numRef>
              <c:f>'centralizare rezultate PM SA'!$AE$3:$AE$6</c:f>
              <c:numCache>
                <c:formatCode>0.00</c:formatCode>
                <c:ptCount val="4"/>
                <c:pt idx="0">
                  <c:v>15.85</c:v>
                </c:pt>
                <c:pt idx="1">
                  <c:v>22.87</c:v>
                </c:pt>
                <c:pt idx="2">
                  <c:v>18.809999999999999</c:v>
                </c:pt>
                <c:pt idx="3" formatCode="#,##0.00">
                  <c:v>13.91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C5-4AAD-AFC9-6F54B4B7B78E}"/>
            </c:ext>
          </c:extLst>
        </c:ser>
        <c:ser>
          <c:idx val="2"/>
          <c:order val="2"/>
          <c:tx>
            <c:strRef>
              <c:f>'centralizare rezultate PM SA'!$AF$2</c:f>
              <c:strCache>
                <c:ptCount val="1"/>
                <c:pt idx="0">
                  <c:v>Creștere locală trafic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'centralizare rezultate PM SA'!$AC$3:$AC$6</c:f>
              <c:strCache>
                <c:ptCount val="4"/>
                <c:pt idx="0">
                  <c:v>C I 
04.02 - 13.02.2021</c:v>
                </c:pt>
                <c:pt idx="1">
                  <c:v>C II
10.09- 19.09.2021</c:v>
                </c:pt>
                <c:pt idx="2">
                  <c:v>C III
03.03 - 12.03.2022</c:v>
                </c:pt>
                <c:pt idx="3">
                  <c:v>C IV
21.06 - 30.06.2022</c:v>
                </c:pt>
              </c:strCache>
            </c:strRef>
          </c:cat>
          <c:val>
            <c:numRef>
              <c:f>'centralizare rezultate PM SA'!$AF$3:$AF$6</c:f>
              <c:numCache>
                <c:formatCode>0.00</c:formatCode>
                <c:ptCount val="4"/>
                <c:pt idx="0">
                  <c:v>9.1701288244765866</c:v>
                </c:pt>
                <c:pt idx="1">
                  <c:v>-2.6606602254428466</c:v>
                </c:pt>
                <c:pt idx="2">
                  <c:v>8.7161674718196345</c:v>
                </c:pt>
                <c:pt idx="3">
                  <c:v>11.251030595813283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C5-4AAD-AFC9-6F54B4B7B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0886384"/>
        <c:axId val="240887560"/>
      </c:barChart>
      <c:catAx>
        <c:axId val="240886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87560"/>
        <c:crosses val="autoZero"/>
        <c:auto val="1"/>
        <c:lblAlgn val="ctr"/>
        <c:lblOffset val="100"/>
        <c:noMultiLvlLbl val="0"/>
      </c:catAx>
      <c:valAx>
        <c:axId val="240887560"/>
        <c:scaling>
          <c:orientation val="minMax"/>
          <c:min val="-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8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Analiza comparativă campanii POIM (T municipiul Sibiu) - rezultate RNMCA (FU municipiul Sibiu)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'centralizare rezultate PM SA'!$AD$2</c:f>
              <c:strCache>
                <c:ptCount val="1"/>
                <c:pt idx="0">
                  <c:v>media POIM
(T)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'centralizare rezultate PM SA'!$AC$26:$AC$29</c:f>
              <c:strCache>
                <c:ptCount val="4"/>
                <c:pt idx="0">
                  <c:v>C I 
04.02 - 13.02.2021</c:v>
                </c:pt>
                <c:pt idx="1">
                  <c:v>C II
10.09- 19.09.2021</c:v>
                </c:pt>
                <c:pt idx="2">
                  <c:v>C III
03.03 - 12.03.2022</c:v>
                </c:pt>
                <c:pt idx="3">
                  <c:v>C IV
21.06 - 30.06.2022</c:v>
                </c:pt>
              </c:strCache>
            </c:strRef>
          </c:cat>
          <c:val>
            <c:numRef>
              <c:f>'centralizare rezultate PM SA'!$AD$26:$AD$29</c:f>
              <c:numCache>
                <c:formatCode>0.00</c:formatCode>
                <c:ptCount val="4"/>
                <c:pt idx="0">
                  <c:v>19.343800322061096</c:v>
                </c:pt>
                <c:pt idx="1">
                  <c:v>9.7725442834138452</c:v>
                </c:pt>
                <c:pt idx="2">
                  <c:v>21.799516908212521</c:v>
                </c:pt>
                <c:pt idx="3">
                  <c:v>17.854267310788916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61-4B4C-B799-907BB5EF8811}"/>
            </c:ext>
          </c:extLst>
        </c:ser>
        <c:ser>
          <c:idx val="1"/>
          <c:order val="1"/>
          <c:tx>
            <c:strRef>
              <c:f>'centralizare rezultate PM SA'!$AE$2</c:f>
              <c:strCache>
                <c:ptCount val="1"/>
                <c:pt idx="0">
                  <c:v>media RNMCA
SB-1 (FU)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'centralizare rezultate PM SA'!$AC$26:$AC$29</c:f>
              <c:strCache>
                <c:ptCount val="4"/>
                <c:pt idx="0">
                  <c:v>C I 
04.02 - 13.02.2021</c:v>
                </c:pt>
                <c:pt idx="1">
                  <c:v>C II
10.09- 19.09.2021</c:v>
                </c:pt>
                <c:pt idx="2">
                  <c:v>C III
03.03 - 12.03.2022</c:v>
                </c:pt>
                <c:pt idx="3">
                  <c:v>C IV
21.06 - 30.06.2022</c:v>
                </c:pt>
              </c:strCache>
            </c:strRef>
          </c:cat>
          <c:val>
            <c:numRef>
              <c:f>'centralizare rezultate PM SA'!$AE$26:$AE$29</c:f>
              <c:numCache>
                <c:formatCode>0.00</c:formatCode>
                <c:ptCount val="4"/>
                <c:pt idx="0">
                  <c:v>0</c:v>
                </c:pt>
                <c:pt idx="1">
                  <c:v>10.220000000000001</c:v>
                </c:pt>
                <c:pt idx="2">
                  <c:v>13.96</c:v>
                </c:pt>
                <c:pt idx="3" formatCode="General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61-4B4C-B799-907BB5EF8811}"/>
            </c:ext>
          </c:extLst>
        </c:ser>
        <c:ser>
          <c:idx val="2"/>
          <c:order val="2"/>
          <c:tx>
            <c:strRef>
              <c:f>'centralizare rezultate PM SA'!$AF$2</c:f>
              <c:strCache>
                <c:ptCount val="1"/>
                <c:pt idx="0">
                  <c:v>Creștere locală trafic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'centralizare rezultate PM SA'!$AC$26:$AC$29</c:f>
              <c:strCache>
                <c:ptCount val="4"/>
                <c:pt idx="0">
                  <c:v>C I 
04.02 - 13.02.2021</c:v>
                </c:pt>
                <c:pt idx="1">
                  <c:v>C II
10.09- 19.09.2021</c:v>
                </c:pt>
                <c:pt idx="2">
                  <c:v>C III
03.03 - 12.03.2022</c:v>
                </c:pt>
                <c:pt idx="3">
                  <c:v>C IV
21.06 - 30.06.2022</c:v>
                </c:pt>
              </c:strCache>
            </c:strRef>
          </c:cat>
          <c:val>
            <c:numRef>
              <c:f>'centralizare rezultate PM SA'!$AF$26:$AF$29</c:f>
              <c:numCache>
                <c:formatCode>0.00</c:formatCode>
                <c:ptCount val="4"/>
                <c:pt idx="1">
                  <c:v>-0.44745571658615546</c:v>
                </c:pt>
                <c:pt idx="2">
                  <c:v>7.83951690821252</c:v>
                </c:pt>
                <c:pt idx="3">
                  <c:v>11.554267310788916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61-4B4C-B799-907BB5EF8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0887952"/>
        <c:axId val="240879328"/>
      </c:barChart>
      <c:catAx>
        <c:axId val="240887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79328"/>
        <c:crosses val="autoZero"/>
        <c:auto val="1"/>
        <c:lblAlgn val="ctr"/>
        <c:lblOffset val="100"/>
        <c:noMultiLvlLbl val="0"/>
      </c:catAx>
      <c:valAx>
        <c:axId val="240879328"/>
        <c:scaling>
          <c:orientation val="minMax"/>
          <c:min val="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8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0895420748696E-2"/>
          <c:y val="4.6118721461187236E-2"/>
          <c:w val="0.88863539436207106"/>
          <c:h val="0.67228841424641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'SB PM10'!$F$12</c:f>
              <c:strCache>
                <c:ptCount val="1"/>
                <c:pt idx="0">
                  <c:v>PM10
POIM 
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EB-42E5-8E97-77CF65B73A8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EB-42E5-8E97-77CF65B73A8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EB-42E5-8E97-77CF65B73A8C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EB-42E5-8E97-77CF65B73A8C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1EB-42E5-8E97-77CF65B73A8C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1EB-42E5-8E97-77CF65B73A8C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1EB-42E5-8E97-77CF65B73A8C}"/>
              </c:ext>
            </c:extLst>
          </c:dPt>
          <c:cat>
            <c:multiLvlStrRef>
              <c:f>'SB PM10'!$B$14:$D$25</c:f>
              <c:multiLvlStrCache>
                <c:ptCount val="12"/>
                <c:lvl>
                  <c:pt idx="0">
                    <c:v>04-05.02.2021</c:v>
                  </c:pt>
                  <c:pt idx="1">
                    <c:v>05-06.02.2021</c:v>
                  </c:pt>
                  <c:pt idx="2">
                    <c:v>06-07.02.2021</c:v>
                  </c:pt>
                  <c:pt idx="3">
                    <c:v>10-11.09.2021</c:v>
                  </c:pt>
                  <c:pt idx="4">
                    <c:v>11-12.09.2021</c:v>
                  </c:pt>
                  <c:pt idx="5">
                    <c:v>12-13.09.2021</c:v>
                  </c:pt>
                  <c:pt idx="6">
                    <c:v>03-04.03.2022</c:v>
                  </c:pt>
                  <c:pt idx="7">
                    <c:v>04-05.03.2022</c:v>
                  </c:pt>
                  <c:pt idx="8">
                    <c:v>05-06.03.2022</c:v>
                  </c:pt>
                  <c:pt idx="9">
                    <c:v>21-22.06.2022</c:v>
                  </c:pt>
                  <c:pt idx="10">
                    <c:v>22-23.06.2022</c:v>
                  </c:pt>
                  <c:pt idx="11">
                    <c:v>23-24.06.2022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'SB PM10'!$F$14:$F$25</c:f>
              <c:numCache>
                <c:formatCode>0.00</c:formatCode>
                <c:ptCount val="12"/>
                <c:pt idx="0">
                  <c:v>17.210144927535847</c:v>
                </c:pt>
                <c:pt idx="1">
                  <c:v>36.141304347825532</c:v>
                </c:pt>
                <c:pt idx="2">
                  <c:v>23.36956521739155</c:v>
                </c:pt>
                <c:pt idx="3">
                  <c:v>21.19565217391262</c:v>
                </c:pt>
                <c:pt idx="4">
                  <c:v>17.481884057971406</c:v>
                </c:pt>
                <c:pt idx="5">
                  <c:v>19.836956521738859</c:v>
                </c:pt>
                <c:pt idx="6">
                  <c:v>25.452898550724957</c:v>
                </c:pt>
                <c:pt idx="7">
                  <c:v>21.105072463768106</c:v>
                </c:pt>
                <c:pt idx="8">
                  <c:v>33.514492753623017</c:v>
                </c:pt>
                <c:pt idx="9">
                  <c:v>21.829710144927748</c:v>
                </c:pt>
                <c:pt idx="10">
                  <c:v>19.112318840579718</c:v>
                </c:pt>
                <c:pt idx="11">
                  <c:v>24.365942028985742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1EB-42E5-8E97-77CF65B73A8C}"/>
            </c:ext>
          </c:extLst>
        </c:ser>
        <c:ser>
          <c:idx val="1"/>
          <c:order val="1"/>
          <c:tx>
            <c:strRef>
              <c:f>'SB PM10'!$G$12</c:f>
              <c:strCache>
                <c:ptCount val="1"/>
                <c:pt idx="0">
                  <c:v>PM10
SB-1
FU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'SB PM10'!$B$14:$D$25</c:f>
              <c:multiLvlStrCache>
                <c:ptCount val="12"/>
                <c:lvl>
                  <c:pt idx="0">
                    <c:v>04-05.02.2021</c:v>
                  </c:pt>
                  <c:pt idx="1">
                    <c:v>05-06.02.2021</c:v>
                  </c:pt>
                  <c:pt idx="2">
                    <c:v>06-07.02.2021</c:v>
                  </c:pt>
                  <c:pt idx="3">
                    <c:v>10-11.09.2021</c:v>
                  </c:pt>
                  <c:pt idx="4">
                    <c:v>11-12.09.2021</c:v>
                  </c:pt>
                  <c:pt idx="5">
                    <c:v>12-13.09.2021</c:v>
                  </c:pt>
                  <c:pt idx="6">
                    <c:v>03-04.03.2022</c:v>
                  </c:pt>
                  <c:pt idx="7">
                    <c:v>04-05.03.2022</c:v>
                  </c:pt>
                  <c:pt idx="8">
                    <c:v>05-06.03.2022</c:v>
                  </c:pt>
                  <c:pt idx="9">
                    <c:v>21-22.06.2022</c:v>
                  </c:pt>
                  <c:pt idx="10">
                    <c:v>22-23.06.2022</c:v>
                  </c:pt>
                  <c:pt idx="11">
                    <c:v>23-24.06.2022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'SB PM10'!$G$14:$G$25</c:f>
              <c:numCache>
                <c:formatCode>0.00</c:formatCode>
                <c:ptCount val="12"/>
                <c:pt idx="0">
                  <c:v>7.27</c:v>
                </c:pt>
                <c:pt idx="1">
                  <c:v>23.62</c:v>
                </c:pt>
                <c:pt idx="2">
                  <c:v>32.520000000000003</c:v>
                </c:pt>
                <c:pt idx="3">
                  <c:v>21.98</c:v>
                </c:pt>
                <c:pt idx="4">
                  <c:v>20.53</c:v>
                </c:pt>
                <c:pt idx="5">
                  <c:v>24.71</c:v>
                </c:pt>
                <c:pt idx="6">
                  <c:v>14.9</c:v>
                </c:pt>
                <c:pt idx="7">
                  <c:v>17.8</c:v>
                </c:pt>
                <c:pt idx="8">
                  <c:v>26.89</c:v>
                </c:pt>
                <c:pt idx="9">
                  <c:v>25.98</c:v>
                </c:pt>
                <c:pt idx="10">
                  <c:v>11.81</c:v>
                </c:pt>
                <c:pt idx="11">
                  <c:v>5.81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81EB-42E5-8E97-77CF65B73A8C}"/>
            </c:ext>
          </c:extLst>
        </c:ser>
        <c:ser>
          <c:idx val="2"/>
          <c:order val="2"/>
          <c:tx>
            <c:strRef>
              <c:f>'SB PM10'!$H$12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'SB PM10'!$B$14:$D$25</c:f>
              <c:multiLvlStrCache>
                <c:ptCount val="12"/>
                <c:lvl>
                  <c:pt idx="0">
                    <c:v>04-05.02.2021</c:v>
                  </c:pt>
                  <c:pt idx="1">
                    <c:v>05-06.02.2021</c:v>
                  </c:pt>
                  <c:pt idx="2">
                    <c:v>06-07.02.2021</c:v>
                  </c:pt>
                  <c:pt idx="3">
                    <c:v>10-11.09.2021</c:v>
                  </c:pt>
                  <c:pt idx="4">
                    <c:v>11-12.09.2021</c:v>
                  </c:pt>
                  <c:pt idx="5">
                    <c:v>12-13.09.2021</c:v>
                  </c:pt>
                  <c:pt idx="6">
                    <c:v>03-04.03.2022</c:v>
                  </c:pt>
                  <c:pt idx="7">
                    <c:v>04-05.03.2022</c:v>
                  </c:pt>
                  <c:pt idx="8">
                    <c:v>05-06.03.2022</c:v>
                  </c:pt>
                  <c:pt idx="9">
                    <c:v>21-22.06.2022</c:v>
                  </c:pt>
                  <c:pt idx="10">
                    <c:v>22-23.06.2022</c:v>
                  </c:pt>
                  <c:pt idx="11">
                    <c:v>23-24.06.2022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'SB PM10'!$H$14:$H$25</c:f>
              <c:numCache>
                <c:formatCode>0.00</c:formatCode>
                <c:ptCount val="12"/>
                <c:pt idx="0">
                  <c:v>9.9401449275358473</c:v>
                </c:pt>
                <c:pt idx="1">
                  <c:v>12.521304347825531</c:v>
                </c:pt>
                <c:pt idx="2">
                  <c:v>-9.1504347826084533</c:v>
                </c:pt>
                <c:pt idx="3">
                  <c:v>-0.78434782608738018</c:v>
                </c:pt>
                <c:pt idx="4">
                  <c:v>-3.0481159420285948</c:v>
                </c:pt>
                <c:pt idx="5">
                  <c:v>-4.8730434782611418</c:v>
                </c:pt>
                <c:pt idx="6">
                  <c:v>10.552898550724956</c:v>
                </c:pt>
                <c:pt idx="7">
                  <c:v>3.3050724637681057</c:v>
                </c:pt>
                <c:pt idx="8">
                  <c:v>6.6244927536230165</c:v>
                </c:pt>
                <c:pt idx="9">
                  <c:v>-4.150289855072252</c:v>
                </c:pt>
                <c:pt idx="10">
                  <c:v>7.3023188405797175</c:v>
                </c:pt>
                <c:pt idx="11">
                  <c:v>18.555942028985744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81EB-42E5-8E97-77CF65B73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891872"/>
        <c:axId val="240887168"/>
      </c:barChart>
      <c:catAx>
        <c:axId val="2408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87168"/>
        <c:crosses val="autoZero"/>
        <c:auto val="0"/>
        <c:lblAlgn val="ctr"/>
        <c:lblOffset val="100"/>
        <c:noMultiLvlLbl val="0"/>
      </c:catAx>
      <c:valAx>
        <c:axId val="240887168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1.388886732533311E-2"/>
              <c:y val="0.144924156048408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9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9362345608390799"/>
          <c:y val="5.2427278136004771E-2"/>
          <c:w val="0.33112420824750144"/>
          <c:h val="0.126425255744539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04242424832521E-2"/>
          <c:y val="4.6118721461187236E-2"/>
          <c:w val="0.87874024123506278"/>
          <c:h val="0.66475059350957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'SB PM10'!$K$12</c:f>
              <c:strCache>
                <c:ptCount val="1"/>
                <c:pt idx="0">
                  <c:v>PM10
POIM 
T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D0-40F6-87E1-14194E5A921E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D0-40F6-87E1-14194E5A921E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D0-40F6-87E1-14194E5A921E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BD0-40F6-87E1-14194E5A921E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BD0-40F6-87E1-14194E5A921E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BD0-40F6-87E1-14194E5A921E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BD0-40F6-87E1-14194E5A921E}"/>
              </c:ext>
            </c:extLst>
          </c:dPt>
          <c:cat>
            <c:multiLvlStrRef>
              <c:f>'SB PM10'!$B$14:$D$25</c:f>
              <c:multiLvlStrCache>
                <c:ptCount val="12"/>
                <c:lvl>
                  <c:pt idx="0">
                    <c:v>04-05.02.2021</c:v>
                  </c:pt>
                  <c:pt idx="1">
                    <c:v>05-06.02.2021</c:v>
                  </c:pt>
                  <c:pt idx="2">
                    <c:v>06-07.02.2021</c:v>
                  </c:pt>
                  <c:pt idx="3">
                    <c:v>10-11.09.2021</c:v>
                  </c:pt>
                  <c:pt idx="4">
                    <c:v>11-12.09.2021</c:v>
                  </c:pt>
                  <c:pt idx="5">
                    <c:v>12-13.09.2021</c:v>
                  </c:pt>
                  <c:pt idx="6">
                    <c:v>03-04.03.2022</c:v>
                  </c:pt>
                  <c:pt idx="7">
                    <c:v>04-05.03.2022</c:v>
                  </c:pt>
                  <c:pt idx="8">
                    <c:v>05-06.03.2022</c:v>
                  </c:pt>
                  <c:pt idx="9">
                    <c:v>21-22.06.2022</c:v>
                  </c:pt>
                  <c:pt idx="10">
                    <c:v>22-23.06.2022</c:v>
                  </c:pt>
                  <c:pt idx="11">
                    <c:v>23-24.06.2022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'SB PM10'!$K$14:$K$25</c:f>
              <c:numCache>
                <c:formatCode>0.00</c:formatCode>
                <c:ptCount val="12"/>
                <c:pt idx="0">
                  <c:v>32.971014492753916</c:v>
                </c:pt>
                <c:pt idx="1">
                  <c:v>22.55434782608739</c:v>
                </c:pt>
                <c:pt idx="2">
                  <c:v>45.380434782608326</c:v>
                </c:pt>
                <c:pt idx="3">
                  <c:v>24.547101449275779</c:v>
                </c:pt>
                <c:pt idx="4">
                  <c:v>26.17753623188359</c:v>
                </c:pt>
                <c:pt idx="5">
                  <c:v>23.097826086956491</c:v>
                </c:pt>
                <c:pt idx="6">
                  <c:v>27.989130434782442</c:v>
                </c:pt>
                <c:pt idx="7">
                  <c:v>22.554347826086886</c:v>
                </c:pt>
                <c:pt idx="8">
                  <c:v>32.608695652173843</c:v>
                </c:pt>
                <c:pt idx="9">
                  <c:v>22.554347826086886</c:v>
                </c:pt>
                <c:pt idx="10">
                  <c:v>23.278985507246528</c:v>
                </c:pt>
                <c:pt idx="11">
                  <c:v>20.199275362318929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BD0-40F6-87E1-14194E5A921E}"/>
            </c:ext>
          </c:extLst>
        </c:ser>
        <c:ser>
          <c:idx val="1"/>
          <c:order val="1"/>
          <c:tx>
            <c:strRef>
              <c:f>'SB PM10'!$L$12</c:f>
              <c:strCache>
                <c:ptCount val="1"/>
                <c:pt idx="0">
                  <c:v>PM10
SB-1
FU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'SB PM10'!$B$14:$D$25</c:f>
              <c:multiLvlStrCache>
                <c:ptCount val="12"/>
                <c:lvl>
                  <c:pt idx="0">
                    <c:v>04-05.02.2021</c:v>
                  </c:pt>
                  <c:pt idx="1">
                    <c:v>05-06.02.2021</c:v>
                  </c:pt>
                  <c:pt idx="2">
                    <c:v>06-07.02.2021</c:v>
                  </c:pt>
                  <c:pt idx="3">
                    <c:v>10-11.09.2021</c:v>
                  </c:pt>
                  <c:pt idx="4">
                    <c:v>11-12.09.2021</c:v>
                  </c:pt>
                  <c:pt idx="5">
                    <c:v>12-13.09.2021</c:v>
                  </c:pt>
                  <c:pt idx="6">
                    <c:v>03-04.03.2022</c:v>
                  </c:pt>
                  <c:pt idx="7">
                    <c:v>04-05.03.2022</c:v>
                  </c:pt>
                  <c:pt idx="8">
                    <c:v>05-06.03.2022</c:v>
                  </c:pt>
                  <c:pt idx="9">
                    <c:v>21-22.06.2022</c:v>
                  </c:pt>
                  <c:pt idx="10">
                    <c:v>22-23.06.2022</c:v>
                  </c:pt>
                  <c:pt idx="11">
                    <c:v>23-24.06.2022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'SB PM10'!$L$14:$L$25</c:f>
              <c:numCache>
                <c:formatCode>0.00</c:formatCode>
                <c:ptCount val="12"/>
                <c:pt idx="0">
                  <c:v>21.8</c:v>
                </c:pt>
                <c:pt idx="1">
                  <c:v>8.18</c:v>
                </c:pt>
                <c:pt idx="2">
                  <c:v>8.9</c:v>
                </c:pt>
                <c:pt idx="3">
                  <c:v>29.98</c:v>
                </c:pt>
                <c:pt idx="4">
                  <c:v>21.8</c:v>
                </c:pt>
                <c:pt idx="5">
                  <c:v>30.34</c:v>
                </c:pt>
                <c:pt idx="6">
                  <c:v>19.260000000000002</c:v>
                </c:pt>
                <c:pt idx="7">
                  <c:v>15.44</c:v>
                </c:pt>
                <c:pt idx="8">
                  <c:v>24.16</c:v>
                </c:pt>
                <c:pt idx="9">
                  <c:v>6.54</c:v>
                </c:pt>
                <c:pt idx="10">
                  <c:v>16.350000000000001</c:v>
                </c:pt>
                <c:pt idx="11">
                  <c:v>16.53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8BD0-40F6-87E1-14194E5A921E}"/>
            </c:ext>
          </c:extLst>
        </c:ser>
        <c:ser>
          <c:idx val="2"/>
          <c:order val="2"/>
          <c:tx>
            <c:strRef>
              <c:f>'SB PM10'!$M$12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'SB PM10'!$B$14:$D$25</c:f>
              <c:multiLvlStrCache>
                <c:ptCount val="12"/>
                <c:lvl>
                  <c:pt idx="0">
                    <c:v>04-05.02.2021</c:v>
                  </c:pt>
                  <c:pt idx="1">
                    <c:v>05-06.02.2021</c:v>
                  </c:pt>
                  <c:pt idx="2">
                    <c:v>06-07.02.2021</c:v>
                  </c:pt>
                  <c:pt idx="3">
                    <c:v>10-11.09.2021</c:v>
                  </c:pt>
                  <c:pt idx="4">
                    <c:v>11-12.09.2021</c:v>
                  </c:pt>
                  <c:pt idx="5">
                    <c:v>12-13.09.2021</c:v>
                  </c:pt>
                  <c:pt idx="6">
                    <c:v>03-04.03.2022</c:v>
                  </c:pt>
                  <c:pt idx="7">
                    <c:v>04-05.03.2022</c:v>
                  </c:pt>
                  <c:pt idx="8">
                    <c:v>05-06.03.2022</c:v>
                  </c:pt>
                  <c:pt idx="9">
                    <c:v>21-22.06.2022</c:v>
                  </c:pt>
                  <c:pt idx="10">
                    <c:v>22-23.06.2022</c:v>
                  </c:pt>
                  <c:pt idx="11">
                    <c:v>23-24.06.2022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'SB PM10'!$M$14:$M$25</c:f>
              <c:numCache>
                <c:formatCode>0.00</c:formatCode>
                <c:ptCount val="12"/>
                <c:pt idx="0">
                  <c:v>11.171014492753915</c:v>
                </c:pt>
                <c:pt idx="1">
                  <c:v>14.374347826087391</c:v>
                </c:pt>
                <c:pt idx="2">
                  <c:v>36.480434782608327</c:v>
                </c:pt>
                <c:pt idx="3">
                  <c:v>-5.4328985507242216</c:v>
                </c:pt>
                <c:pt idx="4">
                  <c:v>4.3775362318835889</c:v>
                </c:pt>
                <c:pt idx="5">
                  <c:v>-7.2421739130435085</c:v>
                </c:pt>
                <c:pt idx="6">
                  <c:v>8.7291304347824408</c:v>
                </c:pt>
                <c:pt idx="7">
                  <c:v>7.1143478260868864</c:v>
                </c:pt>
                <c:pt idx="8">
                  <c:v>8.4486956521738428</c:v>
                </c:pt>
                <c:pt idx="9">
                  <c:v>16.014347826086887</c:v>
                </c:pt>
                <c:pt idx="10">
                  <c:v>6.9289855072465265</c:v>
                </c:pt>
                <c:pt idx="11">
                  <c:v>3.6692753623189276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8BD0-40F6-87E1-14194E5A9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884816"/>
        <c:axId val="240888736"/>
      </c:barChart>
      <c:catAx>
        <c:axId val="24088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88736"/>
        <c:crosses val="autoZero"/>
        <c:auto val="0"/>
        <c:lblAlgn val="ctr"/>
        <c:lblOffset val="100"/>
        <c:noMultiLvlLbl val="0"/>
      </c:catAx>
      <c:valAx>
        <c:axId val="240888736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4.48547242097021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8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7218656857668855"/>
          <c:y val="9.3175415432610487E-2"/>
          <c:w val="0.12467167101438682"/>
          <c:h val="0.19551260293208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48586584797233"/>
          <c:y val="4.6118721461187236E-2"/>
          <c:w val="0.86795860770943123"/>
          <c:h val="0.82261533347484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'SB PM10'!$P$12</c:f>
              <c:strCache>
                <c:ptCount val="1"/>
                <c:pt idx="0">
                  <c:v>PM10
POIM 
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D9-4030-A119-1D920D3FF17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D9-4030-A119-1D920D3FF17D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D9-4030-A119-1D920D3FF17D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D9-4030-A119-1D920D3FF17D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9D9-4030-A119-1D920D3FF17D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9D9-4030-A119-1D920D3FF17D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9D9-4030-A119-1D920D3FF17D}"/>
              </c:ext>
            </c:extLst>
          </c:dPt>
          <c:cat>
            <c:multiLvlStrRef>
              <c:f>'SB PM10'!$B$14:$D$25</c:f>
              <c:multiLvlStrCache>
                <c:ptCount val="12"/>
                <c:lvl>
                  <c:pt idx="0">
                    <c:v>04-05.02.2021</c:v>
                  </c:pt>
                  <c:pt idx="1">
                    <c:v>05-06.02.2021</c:v>
                  </c:pt>
                  <c:pt idx="2">
                    <c:v>06-07.02.2021</c:v>
                  </c:pt>
                  <c:pt idx="3">
                    <c:v>10-11.09.2021</c:v>
                  </c:pt>
                  <c:pt idx="4">
                    <c:v>11-12.09.2021</c:v>
                  </c:pt>
                  <c:pt idx="5">
                    <c:v>12-13.09.2021</c:v>
                  </c:pt>
                  <c:pt idx="6">
                    <c:v>03-04.03.2022</c:v>
                  </c:pt>
                  <c:pt idx="7">
                    <c:v>04-05.03.2022</c:v>
                  </c:pt>
                  <c:pt idx="8">
                    <c:v>05-06.03.2022</c:v>
                  </c:pt>
                  <c:pt idx="9">
                    <c:v>21-22.06.2022</c:v>
                  </c:pt>
                  <c:pt idx="10">
                    <c:v>22-23.06.2022</c:v>
                  </c:pt>
                  <c:pt idx="11">
                    <c:v>23-24.06.2022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'SB PM10'!$P$14:$P$25</c:f>
              <c:numCache>
                <c:formatCode>0.00</c:formatCode>
                <c:ptCount val="12"/>
                <c:pt idx="0">
                  <c:v>27.445652173913341</c:v>
                </c:pt>
                <c:pt idx="1">
                  <c:v>28.623188405796565</c:v>
                </c:pt>
                <c:pt idx="2">
                  <c:v>28.170289855071978</c:v>
                </c:pt>
                <c:pt idx="3">
                  <c:v>29.257246376811693</c:v>
                </c:pt>
                <c:pt idx="4">
                  <c:v>8.695652173913194</c:v>
                </c:pt>
                <c:pt idx="5">
                  <c:v>11.594202898550755</c:v>
                </c:pt>
                <c:pt idx="6">
                  <c:v>30.615942028985454</c:v>
                </c:pt>
                <c:pt idx="7">
                  <c:v>24.094202898550687</c:v>
                </c:pt>
                <c:pt idx="8">
                  <c:v>29.800724637681299</c:v>
                </c:pt>
                <c:pt idx="9">
                  <c:v>30.706521739130476</c:v>
                </c:pt>
                <c:pt idx="10">
                  <c:v>34.057971014492622</c:v>
                </c:pt>
                <c:pt idx="11">
                  <c:v>30.344202898550908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9D9-4030-A119-1D920D3FF17D}"/>
            </c:ext>
          </c:extLst>
        </c:ser>
        <c:ser>
          <c:idx val="1"/>
          <c:order val="1"/>
          <c:tx>
            <c:strRef>
              <c:f>'SB PM10'!$Q$12</c:f>
              <c:strCache>
                <c:ptCount val="1"/>
                <c:pt idx="0">
                  <c:v>PM10
SB-1
FU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'SB PM10'!$B$14:$D$25</c:f>
              <c:multiLvlStrCache>
                <c:ptCount val="12"/>
                <c:lvl>
                  <c:pt idx="0">
                    <c:v>04-05.02.2021</c:v>
                  </c:pt>
                  <c:pt idx="1">
                    <c:v>05-06.02.2021</c:v>
                  </c:pt>
                  <c:pt idx="2">
                    <c:v>06-07.02.2021</c:v>
                  </c:pt>
                  <c:pt idx="3">
                    <c:v>10-11.09.2021</c:v>
                  </c:pt>
                  <c:pt idx="4">
                    <c:v>11-12.09.2021</c:v>
                  </c:pt>
                  <c:pt idx="5">
                    <c:v>12-13.09.2021</c:v>
                  </c:pt>
                  <c:pt idx="6">
                    <c:v>03-04.03.2022</c:v>
                  </c:pt>
                  <c:pt idx="7">
                    <c:v>04-05.03.2022</c:v>
                  </c:pt>
                  <c:pt idx="8">
                    <c:v>05-06.03.2022</c:v>
                  </c:pt>
                  <c:pt idx="9">
                    <c:v>21-22.06.2022</c:v>
                  </c:pt>
                  <c:pt idx="10">
                    <c:v>22-23.06.2022</c:v>
                  </c:pt>
                  <c:pt idx="11">
                    <c:v>23-24.06.2022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'SB PM10'!$Q$14:$Q$25</c:f>
              <c:numCache>
                <c:formatCode>0.00</c:formatCode>
                <c:ptCount val="12"/>
                <c:pt idx="0">
                  <c:v>2.36</c:v>
                </c:pt>
                <c:pt idx="1">
                  <c:v>6.9</c:v>
                </c:pt>
                <c:pt idx="2">
                  <c:v>31.07</c:v>
                </c:pt>
                <c:pt idx="3">
                  <c:v>24.71</c:v>
                </c:pt>
                <c:pt idx="4">
                  <c:v>7.45</c:v>
                </c:pt>
                <c:pt idx="5">
                  <c:v>8.36</c:v>
                </c:pt>
                <c:pt idx="6">
                  <c:v>22.89</c:v>
                </c:pt>
                <c:pt idx="7">
                  <c:v>14.9</c:v>
                </c:pt>
                <c:pt idx="8">
                  <c:v>13.08</c:v>
                </c:pt>
                <c:pt idx="9">
                  <c:v>13.44</c:v>
                </c:pt>
                <c:pt idx="10">
                  <c:v>12.9</c:v>
                </c:pt>
                <c:pt idx="11">
                  <c:v>15.81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9D9-4030-A119-1D920D3FF17D}"/>
            </c:ext>
          </c:extLst>
        </c:ser>
        <c:ser>
          <c:idx val="2"/>
          <c:order val="2"/>
          <c:tx>
            <c:strRef>
              <c:f>'SB PM10'!$R$12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'SB PM10'!$B$14:$D$25</c:f>
              <c:multiLvlStrCache>
                <c:ptCount val="12"/>
                <c:lvl>
                  <c:pt idx="0">
                    <c:v>04-05.02.2021</c:v>
                  </c:pt>
                  <c:pt idx="1">
                    <c:v>05-06.02.2021</c:v>
                  </c:pt>
                  <c:pt idx="2">
                    <c:v>06-07.02.2021</c:v>
                  </c:pt>
                  <c:pt idx="3">
                    <c:v>10-11.09.2021</c:v>
                  </c:pt>
                  <c:pt idx="4">
                    <c:v>11-12.09.2021</c:v>
                  </c:pt>
                  <c:pt idx="5">
                    <c:v>12-13.09.2021</c:v>
                  </c:pt>
                  <c:pt idx="6">
                    <c:v>03-04.03.2022</c:v>
                  </c:pt>
                  <c:pt idx="7">
                    <c:v>04-05.03.2022</c:v>
                  </c:pt>
                  <c:pt idx="8">
                    <c:v>05-06.03.2022</c:v>
                  </c:pt>
                  <c:pt idx="9">
                    <c:v>21-22.06.2022</c:v>
                  </c:pt>
                  <c:pt idx="10">
                    <c:v>22-23.06.2022</c:v>
                  </c:pt>
                  <c:pt idx="11">
                    <c:v>23-24.06.2022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'SB PM10'!$R$14:$R$25</c:f>
              <c:numCache>
                <c:formatCode>0.00</c:formatCode>
                <c:ptCount val="12"/>
                <c:pt idx="0">
                  <c:v>25.085652173913342</c:v>
                </c:pt>
                <c:pt idx="1">
                  <c:v>21.723188405796563</c:v>
                </c:pt>
                <c:pt idx="2">
                  <c:v>-2.8997101449280223</c:v>
                </c:pt>
                <c:pt idx="3">
                  <c:v>4.5472463768116924</c:v>
                </c:pt>
                <c:pt idx="4">
                  <c:v>1.2456521739131938</c:v>
                </c:pt>
                <c:pt idx="5">
                  <c:v>3.2342028985507554</c:v>
                </c:pt>
                <c:pt idx="6">
                  <c:v>7.7259420289854539</c:v>
                </c:pt>
                <c:pt idx="7">
                  <c:v>9.194202898550687</c:v>
                </c:pt>
                <c:pt idx="8">
                  <c:v>16.7207246376813</c:v>
                </c:pt>
                <c:pt idx="9">
                  <c:v>17.266521739130475</c:v>
                </c:pt>
                <c:pt idx="10">
                  <c:v>21.157971014492624</c:v>
                </c:pt>
                <c:pt idx="11">
                  <c:v>14.534202898550907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9D9-4030-A119-1D920D3FF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883640"/>
        <c:axId val="240890696"/>
      </c:barChart>
      <c:catAx>
        <c:axId val="240883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90696"/>
        <c:crosses val="autoZero"/>
        <c:auto val="0"/>
        <c:lblAlgn val="ctr"/>
        <c:lblOffset val="100"/>
        <c:noMultiLvlLbl val="0"/>
      </c:catAx>
      <c:valAx>
        <c:axId val="240890696"/>
        <c:scaling>
          <c:orientation val="minMax"/>
          <c:max val="50"/>
          <c:min val="-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4.48547242097021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83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638888217960496"/>
          <c:y val="4.6026722275248254E-2"/>
          <c:w val="0.30111243730795095"/>
          <c:h val="0.167518287486475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SB2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5D-4571-9B35-41606F64286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5D-4571-9B35-41606F64286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5D-4571-9B35-41606F64286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5D-4571-9B35-41606F642866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PM'!$H$7,'centralizare rezultate PM'!$N$7,'centralizare rezultate PM'!$T$7,'centralizare rezultate PM'!$Z$7,'centralizare rezultate PM'!$AF$7)</c:f>
              <c:numCache>
                <c:formatCode>0.00</c:formatCode>
                <c:ptCount val="4"/>
                <c:pt idx="0">
                  <c:v>32.971014492753916</c:v>
                </c:pt>
                <c:pt idx="1">
                  <c:v>24.547101449275779</c:v>
                </c:pt>
                <c:pt idx="2">
                  <c:v>27.989130434782442</c:v>
                </c:pt>
                <c:pt idx="3">
                  <c:v>22.554347826086886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05D-4571-9B35-41606F64286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05D-4571-9B35-41606F64286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05D-4571-9B35-41606F64286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05D-4571-9B35-41606F64286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05D-4571-9B35-41606F642866}"/>
              </c:ext>
            </c:extLst>
          </c:dPt>
          <c:dLbls>
            <c:dLbl>
              <c:idx val="0"/>
              <c:layout>
                <c:manualLayout>
                  <c:x val="2.54435593736476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05D-4571-9B35-41606F642866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PM'!$H$8,'centralizare rezultate PM'!$N$8,'centralizare rezultate PM'!$T$8,'centralizare rezultate PM'!$Z$8,'centralizare rezultate PM'!$AF$8)</c:f>
              <c:numCache>
                <c:formatCode>0.00</c:formatCode>
                <c:ptCount val="4"/>
                <c:pt idx="0">
                  <c:v>22.55434782608739</c:v>
                </c:pt>
                <c:pt idx="1">
                  <c:v>26.17753623188359</c:v>
                </c:pt>
                <c:pt idx="2">
                  <c:v>22.554347826086886</c:v>
                </c:pt>
                <c:pt idx="3">
                  <c:v>23.278985507246528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05D-4571-9B35-41606F642866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05D-4571-9B35-41606F64286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05D-4571-9B35-41606F64286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05D-4571-9B35-41606F64286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05D-4571-9B35-41606F642866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PM'!$H$9,'centralizare rezultate PM'!$N$9,'centralizare rezultate PM'!$T$9,'centralizare rezultate PM'!$Z$9,'centralizare rezultate PM'!$AF$9)</c:f>
              <c:numCache>
                <c:formatCode>0.00</c:formatCode>
                <c:ptCount val="4"/>
                <c:pt idx="0">
                  <c:v>45.380434782608326</c:v>
                </c:pt>
                <c:pt idx="1">
                  <c:v>23.097826086956491</c:v>
                </c:pt>
                <c:pt idx="2">
                  <c:v>32.608695652173843</c:v>
                </c:pt>
                <c:pt idx="3" formatCode="General">
                  <c:v>20.199275362318929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05D-4571-9B35-41606F642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908280"/>
        <c:axId val="323907496"/>
      </c:barChart>
      <c:catAx>
        <c:axId val="323908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3907496"/>
        <c:crosses val="autoZero"/>
        <c:auto val="1"/>
        <c:lblAlgn val="ctr"/>
        <c:lblOffset val="100"/>
        <c:noMultiLvlLbl val="0"/>
      </c:catAx>
      <c:valAx>
        <c:axId val="32390749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908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FFC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426185579888936E-2"/>
          <c:y val="3.0638870749472608E-2"/>
          <c:w val="0.90076937307338767"/>
          <c:h val="0.656953555205396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'SB PM2.5'!$F$12</c:f>
              <c:strCache>
                <c:ptCount val="1"/>
                <c:pt idx="0">
                  <c:v>PM2.5
POIM 
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23-4508-9F2E-79BA2CACC4BA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23-4508-9F2E-79BA2CACC4BA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23-4508-9F2E-79BA2CACC4BA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F23-4508-9F2E-79BA2CACC4BA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F23-4508-9F2E-79BA2CACC4BA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F23-4508-9F2E-79BA2CACC4BA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F23-4508-9F2E-79BA2CACC4BA}"/>
              </c:ext>
            </c:extLst>
          </c:dPt>
          <c:cat>
            <c:multiLvlStrRef>
              <c:f>'SB PM2.5'!$B$14:$D$25</c:f>
              <c:multiLvlStrCache>
                <c:ptCount val="12"/>
                <c:lvl>
                  <c:pt idx="0">
                    <c:v>04-05.02.2021</c:v>
                  </c:pt>
                  <c:pt idx="1">
                    <c:v>05-06.02.2021</c:v>
                  </c:pt>
                  <c:pt idx="2">
                    <c:v>06-07.02.2021</c:v>
                  </c:pt>
                  <c:pt idx="3">
                    <c:v>10-11.09.2021</c:v>
                  </c:pt>
                  <c:pt idx="4">
                    <c:v>11-12.09.2021</c:v>
                  </c:pt>
                  <c:pt idx="5">
                    <c:v>12-13.09.2021</c:v>
                  </c:pt>
                  <c:pt idx="6">
                    <c:v>03-04.03.2022</c:v>
                  </c:pt>
                  <c:pt idx="7">
                    <c:v>04-05.03.2022</c:v>
                  </c:pt>
                  <c:pt idx="8">
                    <c:v>05-06.03.2022</c:v>
                  </c:pt>
                  <c:pt idx="9">
                    <c:v>21-22.06.2022</c:v>
                  </c:pt>
                  <c:pt idx="10">
                    <c:v>22-23.06.2022</c:v>
                  </c:pt>
                  <c:pt idx="11">
                    <c:v>23-24.06.2022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'SB PM2.5'!$F$14:$F$25</c:f>
              <c:numCache>
                <c:formatCode>0.00</c:formatCode>
                <c:ptCount val="12"/>
                <c:pt idx="0">
                  <c:v>12.681159420289465</c:v>
                </c:pt>
                <c:pt idx="1">
                  <c:v>29.347826086956712</c:v>
                </c:pt>
                <c:pt idx="2">
                  <c:v>19.746376811593841</c:v>
                </c:pt>
                <c:pt idx="3">
                  <c:v>9.9637681159419369</c:v>
                </c:pt>
                <c:pt idx="4">
                  <c:v>8.8768115942027261</c:v>
                </c:pt>
                <c:pt idx="5">
                  <c:v>9.6920289855073865</c:v>
                </c:pt>
                <c:pt idx="6">
                  <c:v>20.92391304347807</c:v>
                </c:pt>
                <c:pt idx="7">
                  <c:v>17.844202898550471</c:v>
                </c:pt>
                <c:pt idx="8">
                  <c:v>24.637681159420797</c:v>
                </c:pt>
                <c:pt idx="9">
                  <c:v>16.666666666666742</c:v>
                </c:pt>
                <c:pt idx="10">
                  <c:v>14.945652173912906</c:v>
                </c:pt>
                <c:pt idx="11">
                  <c:v>18.749999999999645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F23-4508-9F2E-79BA2CACC4BA}"/>
            </c:ext>
          </c:extLst>
        </c:ser>
        <c:ser>
          <c:idx val="1"/>
          <c:order val="1"/>
          <c:tx>
            <c:strRef>
              <c:f>'SB PM2.5'!$G$12</c:f>
              <c:strCache>
                <c:ptCount val="1"/>
                <c:pt idx="0">
                  <c:v>PM2.5
SB-1
FU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'SB PM2.5'!$B$14:$D$25</c:f>
              <c:multiLvlStrCache>
                <c:ptCount val="12"/>
                <c:lvl>
                  <c:pt idx="0">
                    <c:v>04-05.02.2021</c:v>
                  </c:pt>
                  <c:pt idx="1">
                    <c:v>05-06.02.2021</c:v>
                  </c:pt>
                  <c:pt idx="2">
                    <c:v>06-07.02.2021</c:v>
                  </c:pt>
                  <c:pt idx="3">
                    <c:v>10-11.09.2021</c:v>
                  </c:pt>
                  <c:pt idx="4">
                    <c:v>11-12.09.2021</c:v>
                  </c:pt>
                  <c:pt idx="5">
                    <c:v>12-13.09.2021</c:v>
                  </c:pt>
                  <c:pt idx="6">
                    <c:v>03-04.03.2022</c:v>
                  </c:pt>
                  <c:pt idx="7">
                    <c:v>04-05.03.2022</c:v>
                  </c:pt>
                  <c:pt idx="8">
                    <c:v>05-06.03.2022</c:v>
                  </c:pt>
                  <c:pt idx="9">
                    <c:v>21-22.06.2022</c:v>
                  </c:pt>
                  <c:pt idx="10">
                    <c:v>22-23.06.2022</c:v>
                  </c:pt>
                  <c:pt idx="11">
                    <c:v>23-24.06.2022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'SB PM2.5'!$G$14:$G$25</c:f>
              <c:numCache>
                <c:formatCode>General</c:formatCode>
                <c:ptCount val="12"/>
                <c:pt idx="3" formatCode="0.00">
                  <c:v>11.03</c:v>
                </c:pt>
                <c:pt idx="4" formatCode="0.00">
                  <c:v>9.1300000000000008</c:v>
                </c:pt>
                <c:pt idx="5" formatCode="0.00">
                  <c:v>8.44</c:v>
                </c:pt>
                <c:pt idx="6" formatCode="0.00">
                  <c:v>10.68</c:v>
                </c:pt>
                <c:pt idx="7" formatCode="0.00">
                  <c:v>16.190000000000001</c:v>
                </c:pt>
                <c:pt idx="8" formatCode="0.00">
                  <c:v>17.41</c:v>
                </c:pt>
                <c:pt idx="9" formatCode="0.00">
                  <c:v>5</c:v>
                </c:pt>
                <c:pt idx="10" formatCode="0.00">
                  <c:v>2.2400000000000002</c:v>
                </c:pt>
                <c:pt idx="11" formatCode="0.00">
                  <c:v>4.13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6F23-4508-9F2E-79BA2CACC4BA}"/>
            </c:ext>
          </c:extLst>
        </c:ser>
        <c:ser>
          <c:idx val="2"/>
          <c:order val="2"/>
          <c:tx>
            <c:strRef>
              <c:f>'SB PM2.5'!$H$12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'SB PM2.5'!$B$14:$D$25</c:f>
              <c:multiLvlStrCache>
                <c:ptCount val="12"/>
                <c:lvl>
                  <c:pt idx="0">
                    <c:v>04-05.02.2021</c:v>
                  </c:pt>
                  <c:pt idx="1">
                    <c:v>05-06.02.2021</c:v>
                  </c:pt>
                  <c:pt idx="2">
                    <c:v>06-07.02.2021</c:v>
                  </c:pt>
                  <c:pt idx="3">
                    <c:v>10-11.09.2021</c:v>
                  </c:pt>
                  <c:pt idx="4">
                    <c:v>11-12.09.2021</c:v>
                  </c:pt>
                  <c:pt idx="5">
                    <c:v>12-13.09.2021</c:v>
                  </c:pt>
                  <c:pt idx="6">
                    <c:v>03-04.03.2022</c:v>
                  </c:pt>
                  <c:pt idx="7">
                    <c:v>04-05.03.2022</c:v>
                  </c:pt>
                  <c:pt idx="8">
                    <c:v>05-06.03.2022</c:v>
                  </c:pt>
                  <c:pt idx="9">
                    <c:v>21-22.06.2022</c:v>
                  </c:pt>
                  <c:pt idx="10">
                    <c:v>22-23.06.2022</c:v>
                  </c:pt>
                  <c:pt idx="11">
                    <c:v>23-24.06.2022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'SB PM2.5'!$H$14:$H$25</c:f>
              <c:numCache>
                <c:formatCode>General</c:formatCode>
                <c:ptCount val="12"/>
                <c:pt idx="3" formatCode="0.00">
                  <c:v>-1.0662318840580625</c:v>
                </c:pt>
                <c:pt idx="4" formatCode="0.00">
                  <c:v>-0.25318840579727464</c:v>
                </c:pt>
                <c:pt idx="5" formatCode="0.00">
                  <c:v>1.2520289855073869</c:v>
                </c:pt>
                <c:pt idx="6" formatCode="0.00">
                  <c:v>10.24391304347807</c:v>
                </c:pt>
                <c:pt idx="7" formatCode="0.00">
                  <c:v>1.6542028985504693</c:v>
                </c:pt>
                <c:pt idx="8" formatCode="0.00">
                  <c:v>7.227681159420797</c:v>
                </c:pt>
                <c:pt idx="9" formatCode="0.00">
                  <c:v>11.666666666666742</c:v>
                </c:pt>
                <c:pt idx="10" formatCode="0.00">
                  <c:v>12.705652173912906</c:v>
                </c:pt>
                <c:pt idx="11" formatCode="0.00">
                  <c:v>14.619999999999646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F23-4508-9F2E-79BA2CACC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880112"/>
        <c:axId val="240879720"/>
      </c:barChart>
      <c:catAx>
        <c:axId val="24088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79720"/>
        <c:crosses val="autoZero"/>
        <c:auto val="0"/>
        <c:lblAlgn val="ctr"/>
        <c:lblOffset val="100"/>
        <c:noMultiLvlLbl val="0"/>
      </c:catAx>
      <c:valAx>
        <c:axId val="240879720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2.4506098697735065E-2"/>
              <c:y val="0.231650985184735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8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403746198726616"/>
          <c:y val="3.0723278709905075E-2"/>
          <c:w val="0.33112420824750144"/>
          <c:h val="0.18060469619076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16053907668221"/>
          <c:y val="4.6118721461187236E-2"/>
          <c:w val="0.863283944583213"/>
          <c:h val="0.62569581841871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'SB PM2.5'!$K$12</c:f>
              <c:strCache>
                <c:ptCount val="1"/>
                <c:pt idx="0">
                  <c:v>PM2.5
POIM 
T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D4-445C-99F4-8C625E85D695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D4-445C-99F4-8C625E85D695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D4-445C-99F4-8C625E85D695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D4-445C-99F4-8C625E85D695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AD4-445C-99F4-8C625E85D695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AD4-445C-99F4-8C625E85D695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AD4-445C-99F4-8C625E85D695}"/>
              </c:ext>
            </c:extLst>
          </c:dPt>
          <c:cat>
            <c:multiLvlStrRef>
              <c:f>'SB PM2.5'!$B$14:$D$25</c:f>
              <c:multiLvlStrCache>
                <c:ptCount val="12"/>
                <c:lvl>
                  <c:pt idx="0">
                    <c:v>04-05.02.2021</c:v>
                  </c:pt>
                  <c:pt idx="1">
                    <c:v>05-06.02.2021</c:v>
                  </c:pt>
                  <c:pt idx="2">
                    <c:v>06-07.02.2021</c:v>
                  </c:pt>
                  <c:pt idx="3">
                    <c:v>10-11.09.2021</c:v>
                  </c:pt>
                  <c:pt idx="4">
                    <c:v>11-12.09.2021</c:v>
                  </c:pt>
                  <c:pt idx="5">
                    <c:v>12-13.09.2021</c:v>
                  </c:pt>
                  <c:pt idx="6">
                    <c:v>03-04.03.2022</c:v>
                  </c:pt>
                  <c:pt idx="7">
                    <c:v>04-05.03.2022</c:v>
                  </c:pt>
                  <c:pt idx="8">
                    <c:v>05-06.03.2022</c:v>
                  </c:pt>
                  <c:pt idx="9">
                    <c:v>21-22.06.2022</c:v>
                  </c:pt>
                  <c:pt idx="10">
                    <c:v>22-23.06.2022</c:v>
                  </c:pt>
                  <c:pt idx="11">
                    <c:v>23-24.06.2022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'SB PM2.5'!$K$14:$K$25</c:f>
              <c:numCache>
                <c:formatCode>0.00</c:formatCode>
                <c:ptCount val="12"/>
                <c:pt idx="0">
                  <c:v>27.355072463768323</c:v>
                </c:pt>
                <c:pt idx="1">
                  <c:v>17.02898550724581</c:v>
                </c:pt>
                <c:pt idx="2">
                  <c:v>36.322463768116066</c:v>
                </c:pt>
                <c:pt idx="3">
                  <c:v>12.590579710144949</c:v>
                </c:pt>
                <c:pt idx="4">
                  <c:v>15.036231884057925</c:v>
                </c:pt>
                <c:pt idx="5">
                  <c:v>10.235507246376994</c:v>
                </c:pt>
                <c:pt idx="6">
                  <c:v>21.467391304347675</c:v>
                </c:pt>
                <c:pt idx="7">
                  <c:v>18.38768115942058</c:v>
                </c:pt>
                <c:pt idx="8">
                  <c:v>25.543478260869467</c:v>
                </c:pt>
                <c:pt idx="9">
                  <c:v>17.753623188405452</c:v>
                </c:pt>
                <c:pt idx="10">
                  <c:v>17.934782608695489</c:v>
                </c:pt>
                <c:pt idx="11">
                  <c:v>10.507246376811544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AD4-445C-99F4-8C625E85D695}"/>
            </c:ext>
          </c:extLst>
        </c:ser>
        <c:ser>
          <c:idx val="1"/>
          <c:order val="1"/>
          <c:tx>
            <c:strRef>
              <c:f>'SB PM2.5'!$L$12</c:f>
              <c:strCache>
                <c:ptCount val="1"/>
                <c:pt idx="0">
                  <c:v>PM2.5
SB-1
FU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'SB PM2.5'!$B$14:$D$25</c:f>
              <c:multiLvlStrCache>
                <c:ptCount val="12"/>
                <c:lvl>
                  <c:pt idx="0">
                    <c:v>04-05.02.2021</c:v>
                  </c:pt>
                  <c:pt idx="1">
                    <c:v>05-06.02.2021</c:v>
                  </c:pt>
                  <c:pt idx="2">
                    <c:v>06-07.02.2021</c:v>
                  </c:pt>
                  <c:pt idx="3">
                    <c:v>10-11.09.2021</c:v>
                  </c:pt>
                  <c:pt idx="4">
                    <c:v>11-12.09.2021</c:v>
                  </c:pt>
                  <c:pt idx="5">
                    <c:v>12-13.09.2021</c:v>
                  </c:pt>
                  <c:pt idx="6">
                    <c:v>03-04.03.2022</c:v>
                  </c:pt>
                  <c:pt idx="7">
                    <c:v>04-05.03.2022</c:v>
                  </c:pt>
                  <c:pt idx="8">
                    <c:v>05-06.03.2022</c:v>
                  </c:pt>
                  <c:pt idx="9">
                    <c:v>21-22.06.2022</c:v>
                  </c:pt>
                  <c:pt idx="10">
                    <c:v>22-23.06.2022</c:v>
                  </c:pt>
                  <c:pt idx="11">
                    <c:v>23-24.06.2022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'SB PM2.5'!$L$14:$L$25</c:f>
              <c:numCache>
                <c:formatCode>General</c:formatCode>
                <c:ptCount val="12"/>
                <c:pt idx="3" formatCode="0.00">
                  <c:v>12.76</c:v>
                </c:pt>
                <c:pt idx="4" formatCode="0.00">
                  <c:v>13.61</c:v>
                </c:pt>
                <c:pt idx="5" formatCode="0.00">
                  <c:v>8.1</c:v>
                </c:pt>
                <c:pt idx="6" formatCode="0.00">
                  <c:v>14.64</c:v>
                </c:pt>
                <c:pt idx="7" formatCode="0.00">
                  <c:v>13.96</c:v>
                </c:pt>
                <c:pt idx="8" formatCode="0.00">
                  <c:v>18.95</c:v>
                </c:pt>
                <c:pt idx="9" formatCode="0.00">
                  <c:v>3.62</c:v>
                </c:pt>
                <c:pt idx="10" formatCode="0.00">
                  <c:v>3.79</c:v>
                </c:pt>
                <c:pt idx="11" formatCode="0.00">
                  <c:v>8.44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AD4-445C-99F4-8C625E85D695}"/>
            </c:ext>
          </c:extLst>
        </c:ser>
        <c:ser>
          <c:idx val="2"/>
          <c:order val="2"/>
          <c:tx>
            <c:strRef>
              <c:f>'SB PM2.5'!$M$12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'SB PM2.5'!$B$14:$D$25</c:f>
              <c:multiLvlStrCache>
                <c:ptCount val="12"/>
                <c:lvl>
                  <c:pt idx="0">
                    <c:v>04-05.02.2021</c:v>
                  </c:pt>
                  <c:pt idx="1">
                    <c:v>05-06.02.2021</c:v>
                  </c:pt>
                  <c:pt idx="2">
                    <c:v>06-07.02.2021</c:v>
                  </c:pt>
                  <c:pt idx="3">
                    <c:v>10-11.09.2021</c:v>
                  </c:pt>
                  <c:pt idx="4">
                    <c:v>11-12.09.2021</c:v>
                  </c:pt>
                  <c:pt idx="5">
                    <c:v>12-13.09.2021</c:v>
                  </c:pt>
                  <c:pt idx="6">
                    <c:v>03-04.03.2022</c:v>
                  </c:pt>
                  <c:pt idx="7">
                    <c:v>04-05.03.2022</c:v>
                  </c:pt>
                  <c:pt idx="8">
                    <c:v>05-06.03.2022</c:v>
                  </c:pt>
                  <c:pt idx="9">
                    <c:v>21-22.06.2022</c:v>
                  </c:pt>
                  <c:pt idx="10">
                    <c:v>22-23.06.2022</c:v>
                  </c:pt>
                  <c:pt idx="11">
                    <c:v>23-24.06.2022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'SB PM2.5'!$M$14:$M$25</c:f>
              <c:numCache>
                <c:formatCode>General</c:formatCode>
                <c:ptCount val="12"/>
                <c:pt idx="3" formatCode="0.00">
                  <c:v>-0.16942028985505075</c:v>
                </c:pt>
                <c:pt idx="4" formatCode="0.00">
                  <c:v>1.4262318840579251</c:v>
                </c:pt>
                <c:pt idx="5" formatCode="0.00">
                  <c:v>2.135507246376994</c:v>
                </c:pt>
                <c:pt idx="6" formatCode="0.00">
                  <c:v>6.8273913043476746</c:v>
                </c:pt>
                <c:pt idx="7" formatCode="0.00">
                  <c:v>4.4276811594205796</c:v>
                </c:pt>
                <c:pt idx="8" formatCode="0.00">
                  <c:v>6.5934782608694675</c:v>
                </c:pt>
                <c:pt idx="9" formatCode="0.00">
                  <c:v>14.133623188405451</c:v>
                </c:pt>
                <c:pt idx="10" formatCode="0.00">
                  <c:v>14.14478260869549</c:v>
                </c:pt>
                <c:pt idx="11" formatCode="0.00">
                  <c:v>2.0672463768115446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AD4-445C-99F4-8C625E85D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132800"/>
        <c:axId val="323126136"/>
      </c:barChart>
      <c:catAx>
        <c:axId val="32313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126136"/>
        <c:crosses val="autoZero"/>
        <c:auto val="0"/>
        <c:lblAlgn val="ctr"/>
        <c:lblOffset val="100"/>
        <c:noMultiLvlLbl val="0"/>
      </c:catAx>
      <c:valAx>
        <c:axId val="323126136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4.48547242097021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13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7790319149402267"/>
          <c:y val="5.7124764275691228E-2"/>
          <c:w val="0.25914148669614473"/>
          <c:h val="0.159461995043757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80680402719707"/>
          <c:y val="2.0148926724111785E-2"/>
          <c:w val="0.88962677376119159"/>
          <c:h val="0.84135446783072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'SB PM2.5'!$P$12</c:f>
              <c:strCache>
                <c:ptCount val="1"/>
                <c:pt idx="0">
                  <c:v>PM2.5
POIM 
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A2-4100-B1F3-C0993D03F46C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A2-4100-B1F3-C0993D03F46C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A2-4100-B1F3-C0993D03F46C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A2-4100-B1F3-C0993D03F46C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A2-4100-B1F3-C0993D03F46C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6A2-4100-B1F3-C0993D03F46C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6A2-4100-B1F3-C0993D03F46C}"/>
              </c:ext>
            </c:extLst>
          </c:dPt>
          <c:cat>
            <c:multiLvlStrRef>
              <c:f>'SB PM2.5'!$B$14:$D$25</c:f>
              <c:multiLvlStrCache>
                <c:ptCount val="12"/>
                <c:lvl>
                  <c:pt idx="0">
                    <c:v>04-05.02.2021</c:v>
                  </c:pt>
                  <c:pt idx="1">
                    <c:v>05-06.02.2021</c:v>
                  </c:pt>
                  <c:pt idx="2">
                    <c:v>06-07.02.2021</c:v>
                  </c:pt>
                  <c:pt idx="3">
                    <c:v>10-11.09.2021</c:v>
                  </c:pt>
                  <c:pt idx="4">
                    <c:v>11-12.09.2021</c:v>
                  </c:pt>
                  <c:pt idx="5">
                    <c:v>12-13.09.2021</c:v>
                  </c:pt>
                  <c:pt idx="6">
                    <c:v>03-04.03.2022</c:v>
                  </c:pt>
                  <c:pt idx="7">
                    <c:v>04-05.03.2022</c:v>
                  </c:pt>
                  <c:pt idx="8">
                    <c:v>05-06.03.2022</c:v>
                  </c:pt>
                  <c:pt idx="9">
                    <c:v>21-22.06.2022</c:v>
                  </c:pt>
                  <c:pt idx="10">
                    <c:v>22-23.06.2022</c:v>
                  </c:pt>
                  <c:pt idx="11">
                    <c:v>23-24.06.2022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'SB PM2.5'!$P$14:$P$25</c:f>
              <c:numCache>
                <c:formatCode>0.00</c:formatCode>
                <c:ptCount val="12"/>
                <c:pt idx="0">
                  <c:v>13.315217391304088</c:v>
                </c:pt>
                <c:pt idx="1">
                  <c:v>10.416666666666526</c:v>
                </c:pt>
                <c:pt idx="2">
                  <c:v>7.8804347826090355</c:v>
                </c:pt>
                <c:pt idx="3">
                  <c:v>11.594202898550755</c:v>
                </c:pt>
                <c:pt idx="4">
                  <c:v>4.1666666666668117</c:v>
                </c:pt>
                <c:pt idx="5">
                  <c:v>5.7971014492751269</c:v>
                </c:pt>
                <c:pt idx="6">
                  <c:v>24.003623188405669</c:v>
                </c:pt>
                <c:pt idx="7">
                  <c:v>20.018115942028892</c:v>
                </c:pt>
                <c:pt idx="8">
                  <c:v>23.369565217391045</c:v>
                </c:pt>
                <c:pt idx="9">
                  <c:v>20.652173913043516</c:v>
                </c:pt>
                <c:pt idx="10">
                  <c:v>23.460144927536064</c:v>
                </c:pt>
                <c:pt idx="11">
                  <c:v>20.018115942028892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6A2-4100-B1F3-C0993D03F46C}"/>
            </c:ext>
          </c:extLst>
        </c:ser>
        <c:ser>
          <c:idx val="1"/>
          <c:order val="1"/>
          <c:tx>
            <c:strRef>
              <c:f>'SB PM2.5'!$Q$12</c:f>
              <c:strCache>
                <c:ptCount val="1"/>
                <c:pt idx="0">
                  <c:v>PM2.5
SB-1
FU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'SB PM2.5'!$B$14:$D$25</c:f>
              <c:multiLvlStrCache>
                <c:ptCount val="12"/>
                <c:lvl>
                  <c:pt idx="0">
                    <c:v>04-05.02.2021</c:v>
                  </c:pt>
                  <c:pt idx="1">
                    <c:v>05-06.02.2021</c:v>
                  </c:pt>
                  <c:pt idx="2">
                    <c:v>06-07.02.2021</c:v>
                  </c:pt>
                  <c:pt idx="3">
                    <c:v>10-11.09.2021</c:v>
                  </c:pt>
                  <c:pt idx="4">
                    <c:v>11-12.09.2021</c:v>
                  </c:pt>
                  <c:pt idx="5">
                    <c:v>12-13.09.2021</c:v>
                  </c:pt>
                  <c:pt idx="6">
                    <c:v>03-04.03.2022</c:v>
                  </c:pt>
                  <c:pt idx="7">
                    <c:v>04-05.03.2022</c:v>
                  </c:pt>
                  <c:pt idx="8">
                    <c:v>05-06.03.2022</c:v>
                  </c:pt>
                  <c:pt idx="9">
                    <c:v>21-22.06.2022</c:v>
                  </c:pt>
                  <c:pt idx="10">
                    <c:v>22-23.06.2022</c:v>
                  </c:pt>
                  <c:pt idx="11">
                    <c:v>23-24.06.2022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'SB PM2.5'!$Q$14:$Q$25</c:f>
              <c:numCache>
                <c:formatCode>General</c:formatCode>
                <c:ptCount val="12"/>
                <c:pt idx="3" formatCode="0.00">
                  <c:v>11.54</c:v>
                </c:pt>
                <c:pt idx="4" formatCode="0.00">
                  <c:v>12.4</c:v>
                </c:pt>
                <c:pt idx="5" formatCode="0.00">
                  <c:v>5</c:v>
                </c:pt>
                <c:pt idx="6" formatCode="0.00">
                  <c:v>14.3</c:v>
                </c:pt>
                <c:pt idx="7" formatCode="0.00">
                  <c:v>11.2</c:v>
                </c:pt>
                <c:pt idx="8" formatCode="0.00">
                  <c:v>8.27</c:v>
                </c:pt>
                <c:pt idx="9" formatCode="0.00">
                  <c:v>8.7899999999999991</c:v>
                </c:pt>
                <c:pt idx="10" formatCode="0.00">
                  <c:v>8.7899999999999991</c:v>
                </c:pt>
                <c:pt idx="11" formatCode="0.00">
                  <c:v>11.89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6A2-4100-B1F3-C0993D03F46C}"/>
            </c:ext>
          </c:extLst>
        </c:ser>
        <c:ser>
          <c:idx val="2"/>
          <c:order val="2"/>
          <c:tx>
            <c:strRef>
              <c:f>'SB PM2.5'!$R$12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'SB PM2.5'!$B$14:$D$25</c:f>
              <c:multiLvlStrCache>
                <c:ptCount val="12"/>
                <c:lvl>
                  <c:pt idx="0">
                    <c:v>04-05.02.2021</c:v>
                  </c:pt>
                  <c:pt idx="1">
                    <c:v>05-06.02.2021</c:v>
                  </c:pt>
                  <c:pt idx="2">
                    <c:v>06-07.02.2021</c:v>
                  </c:pt>
                  <c:pt idx="3">
                    <c:v>10-11.09.2021</c:v>
                  </c:pt>
                  <c:pt idx="4">
                    <c:v>11-12.09.2021</c:v>
                  </c:pt>
                  <c:pt idx="5">
                    <c:v>12-13.09.2021</c:v>
                  </c:pt>
                  <c:pt idx="6">
                    <c:v>03-04.03.2022</c:v>
                  </c:pt>
                  <c:pt idx="7">
                    <c:v>04-05.03.2022</c:v>
                  </c:pt>
                  <c:pt idx="8">
                    <c:v>05-06.03.2022</c:v>
                  </c:pt>
                  <c:pt idx="9">
                    <c:v>21-22.06.2022</c:v>
                  </c:pt>
                  <c:pt idx="10">
                    <c:v>22-23.06.2022</c:v>
                  </c:pt>
                  <c:pt idx="11">
                    <c:v>23-24.06.2022</c:v>
                  </c:pt>
                </c:lvl>
                <c:lvl>
                  <c:pt idx="0">
                    <c:v>Februarie</c:v>
                  </c:pt>
                  <c:pt idx="3">
                    <c:v>Septembrie</c:v>
                  </c:pt>
                  <c:pt idx="6">
                    <c:v>Martie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'SB PM2.5'!$R$14:$R$25</c:f>
              <c:numCache>
                <c:formatCode>General</c:formatCode>
                <c:ptCount val="12"/>
                <c:pt idx="3" formatCode="0.00">
                  <c:v>5.4202898550755663E-2</c:v>
                </c:pt>
                <c:pt idx="4" formatCode="0.00">
                  <c:v>-8.2333333333331886</c:v>
                </c:pt>
                <c:pt idx="5" formatCode="0.00">
                  <c:v>0.79710144927512694</c:v>
                </c:pt>
                <c:pt idx="6" formatCode="0.00">
                  <c:v>9.7036231884056683</c:v>
                </c:pt>
                <c:pt idx="7" formatCode="0.00">
                  <c:v>8.8181159420288928</c:v>
                </c:pt>
                <c:pt idx="8" formatCode="0.00">
                  <c:v>15.099565217391046</c:v>
                </c:pt>
                <c:pt idx="9" formatCode="0.00">
                  <c:v>11.862173913043517</c:v>
                </c:pt>
                <c:pt idx="10" formatCode="0.00">
                  <c:v>14.670144927536064</c:v>
                </c:pt>
                <c:pt idx="11" formatCode="0.00">
                  <c:v>8.1281159420288915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6A2-4100-B1F3-C0993D03F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131232"/>
        <c:axId val="323129664"/>
      </c:barChart>
      <c:catAx>
        <c:axId val="32313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129664"/>
        <c:crosses val="autoZero"/>
        <c:auto val="0"/>
        <c:lblAlgn val="ctr"/>
        <c:lblOffset val="100"/>
        <c:noMultiLvlLbl val="0"/>
      </c:catAx>
      <c:valAx>
        <c:axId val="323129664"/>
        <c:scaling>
          <c:orientation val="minMax"/>
          <c:max val="50"/>
          <c:min val="-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4.48547242097021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13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4300828175418603"/>
          <c:y val="8.2175619276463677E-2"/>
          <c:w val="0.39096408141892619"/>
          <c:h val="0.196965503793612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SB</a:t>
            </a:r>
            <a:r>
              <a:rPr lang="en-US"/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D9-406D-A210-D5972AB1AAD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D9-406D-A210-D5972AB1AAD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D9-406D-A210-D5972AB1AAD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3D9-406D-A210-D5972AB1AADA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PM'!$H$10,'centralizare rezultate PM'!$N$10,'centralizare rezultate PM'!$T$10,'centralizare rezultate PM'!$Z$10,'centralizare rezultate PM'!$AF$10)</c:f>
              <c:numCache>
                <c:formatCode>0.00</c:formatCode>
                <c:ptCount val="4"/>
                <c:pt idx="0">
                  <c:v>19.655797101449323</c:v>
                </c:pt>
                <c:pt idx="1">
                  <c:v>29.257246376811693</c:v>
                </c:pt>
                <c:pt idx="2">
                  <c:v>30.615942028985454</c:v>
                </c:pt>
                <c:pt idx="3">
                  <c:v>30.706521739130476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3D9-406D-A210-D5972AB1AAD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3D9-406D-A210-D5972AB1AAD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3D9-406D-A210-D5972AB1AAD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3D9-406D-A210-D5972AB1AAD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3D9-406D-A210-D5972AB1AADA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PM'!$H$11,'centralizare rezultate PM'!$N$11,'centralizare rezultate PM'!$T$11,'centralizare rezultate PM'!$Z$11,'centralizare rezultate PM'!$AF$11)</c:f>
              <c:numCache>
                <c:formatCode>0.00</c:formatCode>
                <c:ptCount val="4"/>
                <c:pt idx="0">
                  <c:v>17.028985507246311</c:v>
                </c:pt>
                <c:pt idx="1">
                  <c:v>8.695652173913194</c:v>
                </c:pt>
                <c:pt idx="2">
                  <c:v>24.094202898550687</c:v>
                </c:pt>
                <c:pt idx="3" formatCode="General">
                  <c:v>34.057971014492622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3D9-406D-A210-D5972AB1AAD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3D9-406D-A210-D5972AB1AAD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3D9-406D-A210-D5972AB1AAD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3D9-406D-A210-D5972AB1AAD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3D9-406D-A210-D5972AB1AADA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PM'!$H$12,'centralizare rezultate PM'!$N$12,'centralizare rezultate PM'!$T$12,'centralizare rezultate PM'!$Z$12,'centralizare rezultate PM'!$AF$12)</c:f>
              <c:numCache>
                <c:formatCode>0.00</c:formatCode>
                <c:ptCount val="4"/>
                <c:pt idx="0">
                  <c:v>10.869565217391113</c:v>
                </c:pt>
                <c:pt idx="1">
                  <c:v>11.594202898550755</c:v>
                </c:pt>
                <c:pt idx="2">
                  <c:v>29.800724637681299</c:v>
                </c:pt>
                <c:pt idx="3">
                  <c:v>30.344202898550908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3D9-406D-A210-D5972AB1A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911416"/>
        <c:axId val="323911808"/>
      </c:barChart>
      <c:catAx>
        <c:axId val="323911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3911808"/>
        <c:crosses val="autoZero"/>
        <c:auto val="1"/>
        <c:lblAlgn val="ctr"/>
        <c:lblOffset val="100"/>
        <c:noMultiLvlLbl val="0"/>
      </c:catAx>
      <c:valAx>
        <c:axId val="32391180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91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C00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10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concentrațiilor</a:t>
            </a:r>
            <a:r>
              <a:rPr lang="en-US" dirty="0"/>
              <a:t> (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maxime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3 </a:t>
            </a:r>
            <a:r>
              <a:rPr lang="en-US" dirty="0" err="1"/>
              <a:t>locații</a:t>
            </a:r>
            <a:r>
              <a:rPr lang="en-US" dirty="0"/>
              <a:t> (din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PM'!$AT$2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PM'!$AI$4:$AI$6</c:f>
              <c:strCache>
                <c:ptCount val="3"/>
                <c:pt idx="0">
                  <c:v>SB1</c:v>
                </c:pt>
                <c:pt idx="1">
                  <c:v>SB2</c:v>
                </c:pt>
                <c:pt idx="2">
                  <c:v>SB3</c:v>
                </c:pt>
              </c:strCache>
            </c:strRef>
          </c:cat>
          <c:val>
            <c:numRef>
              <c:f>'centralizare rezultate PM'!$AT$4:$AT$6</c:f>
              <c:numCache>
                <c:formatCode>0.00</c:formatCode>
                <c:ptCount val="3"/>
                <c:pt idx="0">
                  <c:v>23.384661835748759</c:v>
                </c:pt>
                <c:pt idx="1">
                  <c:v>26.992753623188417</c:v>
                </c:pt>
                <c:pt idx="2">
                  <c:v>23.060084541062821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51-45A7-A77E-05E60A99FF54}"/>
            </c:ext>
          </c:extLst>
        </c:ser>
        <c:ser>
          <c:idx val="1"/>
          <c:order val="1"/>
          <c:tx>
            <c:strRef>
              <c:f>'centralizare rezultate PM'!$AU$2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PM'!$AI$4:$AI$6</c:f>
              <c:strCache>
                <c:ptCount val="3"/>
                <c:pt idx="0">
                  <c:v>SB1</c:v>
                </c:pt>
                <c:pt idx="1">
                  <c:v>SB2</c:v>
                </c:pt>
                <c:pt idx="2">
                  <c:v>SB3</c:v>
                </c:pt>
              </c:strCache>
            </c:strRef>
          </c:cat>
          <c:val>
            <c:numRef>
              <c:f>'centralizare rezultate PM'!$AU$4:$AU$6</c:f>
              <c:numCache>
                <c:formatCode>0.00</c:formatCode>
                <c:ptCount val="3"/>
                <c:pt idx="0">
                  <c:v>36.141304347825532</c:v>
                </c:pt>
                <c:pt idx="1">
                  <c:v>45.380434782608326</c:v>
                </c:pt>
                <c:pt idx="2">
                  <c:v>34.057971014492622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51-45A7-A77E-05E60A99F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910240"/>
        <c:axId val="323909848"/>
      </c:barChart>
      <c:catAx>
        <c:axId val="32391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909848"/>
        <c:crosses val="autoZero"/>
        <c:auto val="1"/>
        <c:lblAlgn val="ctr"/>
        <c:lblOffset val="100"/>
        <c:noMultiLvlLbl val="0"/>
      </c:catAx>
      <c:valAx>
        <c:axId val="323909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91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400" b="0" dirty="0"/>
              <a:t>CORELAȚIE</a:t>
            </a:r>
            <a:r>
              <a:rPr lang="ro-RO" sz="1400" b="0" baseline="0" dirty="0"/>
              <a:t> DETERMINĂRI GRAVIMETRICE SB-1 RNMCA (FU)  ȘI POIM (T)</a:t>
            </a:r>
          </a:p>
          <a:p>
            <a:pPr>
              <a:defRPr/>
            </a:pPr>
            <a:r>
              <a:rPr lang="ro-RO" sz="1400" b="0" baseline="0" dirty="0"/>
              <a:t>PM</a:t>
            </a:r>
            <a:r>
              <a:rPr lang="ro-RO" sz="1400" b="0" baseline="-25000" dirty="0"/>
              <a:t>10</a:t>
            </a:r>
            <a:endParaRPr lang="en-US" sz="1400" b="0" baseline="-25000" dirty="0"/>
          </a:p>
        </c:rich>
      </c:tx>
      <c:layout>
        <c:manualLayout>
          <c:xMode val="edge"/>
          <c:yMode val="edge"/>
          <c:x val="0.23813469488012182"/>
          <c:y val="5.1893681392911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230247938322669E-2"/>
          <c:y val="8.2835216142677012E-2"/>
          <c:w val="0.97267512469656614"/>
          <c:h val="0.7959300271226587"/>
        </c:manualLayout>
      </c:layout>
      <c:lineChart>
        <c:grouping val="standard"/>
        <c:varyColors val="0"/>
        <c:ser>
          <c:idx val="0"/>
          <c:order val="0"/>
          <c:tx>
            <c:strRef>
              <c:f>'PM10 comparativ'!$B$1</c:f>
              <c:strCache>
                <c:ptCount val="1"/>
                <c:pt idx="0">
                  <c:v>SB-1</c:v>
                </c:pt>
              </c:strCache>
            </c:strRef>
          </c:tx>
          <c:spPr>
            <a:ln w="158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'PM10 comparativ'!$B$2:$B$572</c:f>
              <c:numCache>
                <c:formatCode>#,##0.00</c:formatCode>
                <c:ptCount val="571"/>
                <c:pt idx="0">
                  <c:v>16.53</c:v>
                </c:pt>
                <c:pt idx="1">
                  <c:v>6.54</c:v>
                </c:pt>
                <c:pt idx="2">
                  <c:v>4.18</c:v>
                </c:pt>
                <c:pt idx="3">
                  <c:v>13.81</c:v>
                </c:pt>
                <c:pt idx="4">
                  <c:v>5.81</c:v>
                </c:pt>
                <c:pt idx="5">
                  <c:v>7.27</c:v>
                </c:pt>
                <c:pt idx="6">
                  <c:v>6.72</c:v>
                </c:pt>
                <c:pt idx="7">
                  <c:v>22.53</c:v>
                </c:pt>
                <c:pt idx="8">
                  <c:v>25.43</c:v>
                </c:pt>
                <c:pt idx="9">
                  <c:v>26.16</c:v>
                </c:pt>
                <c:pt idx="10">
                  <c:v>31.07</c:v>
                </c:pt>
                <c:pt idx="11">
                  <c:v>29.25</c:v>
                </c:pt>
                <c:pt idx="12">
                  <c:v>19.260000000000002</c:v>
                </c:pt>
                <c:pt idx="13">
                  <c:v>15.81</c:v>
                </c:pt>
                <c:pt idx="14">
                  <c:v>21.26</c:v>
                </c:pt>
                <c:pt idx="15">
                  <c:v>21.44</c:v>
                </c:pt>
                <c:pt idx="16">
                  <c:v>33.43</c:v>
                </c:pt>
                <c:pt idx="17">
                  <c:v>23.8</c:v>
                </c:pt>
                <c:pt idx="18">
                  <c:v>31.25</c:v>
                </c:pt>
                <c:pt idx="19">
                  <c:v>34.520000000000003</c:v>
                </c:pt>
                <c:pt idx="20">
                  <c:v>37.43</c:v>
                </c:pt>
                <c:pt idx="21">
                  <c:v>39.97</c:v>
                </c:pt>
                <c:pt idx="22">
                  <c:v>16.71</c:v>
                </c:pt>
                <c:pt idx="23">
                  <c:v>11.99</c:v>
                </c:pt>
                <c:pt idx="24">
                  <c:v>8.18</c:v>
                </c:pt>
                <c:pt idx="25">
                  <c:v>17.8</c:v>
                </c:pt>
                <c:pt idx="26">
                  <c:v>12.17</c:v>
                </c:pt>
                <c:pt idx="27">
                  <c:v>17.440000000000001</c:v>
                </c:pt>
                <c:pt idx="28">
                  <c:v>22.53</c:v>
                </c:pt>
                <c:pt idx="29">
                  <c:v>19.260000000000002</c:v>
                </c:pt>
                <c:pt idx="30">
                  <c:v>21.98</c:v>
                </c:pt>
                <c:pt idx="31">
                  <c:v>15.26</c:v>
                </c:pt>
                <c:pt idx="32">
                  <c:v>30.88</c:v>
                </c:pt>
                <c:pt idx="33">
                  <c:v>35.06</c:v>
                </c:pt>
                <c:pt idx="34">
                  <c:v>7.27</c:v>
                </c:pt>
                <c:pt idx="35">
                  <c:v>23.62</c:v>
                </c:pt>
                <c:pt idx="36">
                  <c:v>32.520000000000003</c:v>
                </c:pt>
                <c:pt idx="37">
                  <c:v>21.8</c:v>
                </c:pt>
                <c:pt idx="38">
                  <c:v>8.18</c:v>
                </c:pt>
                <c:pt idx="39">
                  <c:v>8.9</c:v>
                </c:pt>
                <c:pt idx="40">
                  <c:v>2.36</c:v>
                </c:pt>
                <c:pt idx="41">
                  <c:v>6.9</c:v>
                </c:pt>
                <c:pt idx="42">
                  <c:v>31.07</c:v>
                </c:pt>
                <c:pt idx="43">
                  <c:v>14.35</c:v>
                </c:pt>
                <c:pt idx="44">
                  <c:v>16.170000000000002</c:v>
                </c:pt>
                <c:pt idx="45">
                  <c:v>9.27</c:v>
                </c:pt>
                <c:pt idx="46">
                  <c:v>23.62</c:v>
                </c:pt>
                <c:pt idx="47">
                  <c:v>28.16</c:v>
                </c:pt>
                <c:pt idx="48">
                  <c:v>32.520000000000003</c:v>
                </c:pt>
                <c:pt idx="49">
                  <c:v>22.35</c:v>
                </c:pt>
                <c:pt idx="50">
                  <c:v>37.07</c:v>
                </c:pt>
                <c:pt idx="51">
                  <c:v>19.989999999999998</c:v>
                </c:pt>
                <c:pt idx="52">
                  <c:v>18.53</c:v>
                </c:pt>
                <c:pt idx="53">
                  <c:v>22.16</c:v>
                </c:pt>
                <c:pt idx="54">
                  <c:v>60.68</c:v>
                </c:pt>
                <c:pt idx="55">
                  <c:v>70.31</c:v>
                </c:pt>
                <c:pt idx="56">
                  <c:v>72.849999999999994</c:v>
                </c:pt>
                <c:pt idx="57">
                  <c:v>43.06</c:v>
                </c:pt>
                <c:pt idx="58">
                  <c:v>14.53</c:v>
                </c:pt>
                <c:pt idx="59">
                  <c:v>19.989999999999998</c:v>
                </c:pt>
                <c:pt idx="60">
                  <c:v>37.799999999999997</c:v>
                </c:pt>
                <c:pt idx="61">
                  <c:v>41.24</c:v>
                </c:pt>
                <c:pt idx="62">
                  <c:v>45.61</c:v>
                </c:pt>
                <c:pt idx="63">
                  <c:v>30.16</c:v>
                </c:pt>
                <c:pt idx="64">
                  <c:v>21.62</c:v>
                </c:pt>
                <c:pt idx="65">
                  <c:v>21.08</c:v>
                </c:pt>
                <c:pt idx="66">
                  <c:v>38.700000000000003</c:v>
                </c:pt>
                <c:pt idx="67">
                  <c:v>29.98</c:v>
                </c:pt>
                <c:pt idx="68">
                  <c:v>20.350000000000001</c:v>
                </c:pt>
                <c:pt idx="69">
                  <c:v>21.8</c:v>
                </c:pt>
                <c:pt idx="70">
                  <c:v>23.62</c:v>
                </c:pt>
                <c:pt idx="71">
                  <c:v>19.079999999999998</c:v>
                </c:pt>
                <c:pt idx="72">
                  <c:v>18.350000000000001</c:v>
                </c:pt>
                <c:pt idx="73">
                  <c:v>18.71</c:v>
                </c:pt>
                <c:pt idx="74">
                  <c:v>5.45</c:v>
                </c:pt>
                <c:pt idx="75">
                  <c:v>9.27</c:v>
                </c:pt>
                <c:pt idx="76">
                  <c:v>4.91</c:v>
                </c:pt>
                <c:pt idx="77">
                  <c:v>5.81</c:v>
                </c:pt>
                <c:pt idx="78">
                  <c:v>14.9</c:v>
                </c:pt>
                <c:pt idx="79">
                  <c:v>15.44</c:v>
                </c:pt>
                <c:pt idx="80">
                  <c:v>17.989999999999998</c:v>
                </c:pt>
                <c:pt idx="81">
                  <c:v>7.81</c:v>
                </c:pt>
                <c:pt idx="82">
                  <c:v>7.63</c:v>
                </c:pt>
                <c:pt idx="83">
                  <c:v>10.54</c:v>
                </c:pt>
                <c:pt idx="84">
                  <c:v>37.07</c:v>
                </c:pt>
                <c:pt idx="85">
                  <c:v>34.159999999999997</c:v>
                </c:pt>
                <c:pt idx="86">
                  <c:v>18.899999999999999</c:v>
                </c:pt>
                <c:pt idx="87">
                  <c:v>23.98</c:v>
                </c:pt>
                <c:pt idx="88">
                  <c:v>30.7</c:v>
                </c:pt>
                <c:pt idx="89">
                  <c:v>32.520000000000003</c:v>
                </c:pt>
                <c:pt idx="90">
                  <c:v>23.8</c:v>
                </c:pt>
                <c:pt idx="91">
                  <c:v>17.440000000000001</c:v>
                </c:pt>
                <c:pt idx="92">
                  <c:v>12.72</c:v>
                </c:pt>
                <c:pt idx="93">
                  <c:v>12.17</c:v>
                </c:pt>
                <c:pt idx="94">
                  <c:v>16.170000000000002</c:v>
                </c:pt>
                <c:pt idx="95">
                  <c:v>9.09</c:v>
                </c:pt>
                <c:pt idx="96">
                  <c:v>4.91</c:v>
                </c:pt>
                <c:pt idx="97">
                  <c:v>14.17</c:v>
                </c:pt>
                <c:pt idx="98">
                  <c:v>13.26</c:v>
                </c:pt>
                <c:pt idx="99">
                  <c:v>20.89</c:v>
                </c:pt>
                <c:pt idx="100">
                  <c:v>18.350000000000001</c:v>
                </c:pt>
                <c:pt idx="101">
                  <c:v>29.61</c:v>
                </c:pt>
                <c:pt idx="102">
                  <c:v>32.89</c:v>
                </c:pt>
                <c:pt idx="103">
                  <c:v>7.63</c:v>
                </c:pt>
                <c:pt idx="104">
                  <c:v>5.27</c:v>
                </c:pt>
                <c:pt idx="105">
                  <c:v>9.81</c:v>
                </c:pt>
                <c:pt idx="106">
                  <c:v>12.54</c:v>
                </c:pt>
                <c:pt idx="107">
                  <c:v>9.81</c:v>
                </c:pt>
                <c:pt idx="108">
                  <c:v>11.99</c:v>
                </c:pt>
                <c:pt idx="109">
                  <c:v>13.26</c:v>
                </c:pt>
                <c:pt idx="110">
                  <c:v>18.350000000000001</c:v>
                </c:pt>
                <c:pt idx="111">
                  <c:v>18.350000000000001</c:v>
                </c:pt>
                <c:pt idx="112">
                  <c:v>19.079999999999998</c:v>
                </c:pt>
                <c:pt idx="113">
                  <c:v>13.99</c:v>
                </c:pt>
                <c:pt idx="114">
                  <c:v>14.9</c:v>
                </c:pt>
                <c:pt idx="115">
                  <c:v>13.26</c:v>
                </c:pt>
                <c:pt idx="116">
                  <c:v>11.27</c:v>
                </c:pt>
                <c:pt idx="117">
                  <c:v>9.81</c:v>
                </c:pt>
                <c:pt idx="118">
                  <c:v>18.53</c:v>
                </c:pt>
                <c:pt idx="119">
                  <c:v>17.260000000000002</c:v>
                </c:pt>
                <c:pt idx="124">
                  <c:v>16.350000000000001</c:v>
                </c:pt>
                <c:pt idx="125">
                  <c:v>12.72</c:v>
                </c:pt>
                <c:pt idx="126">
                  <c:v>23.99</c:v>
                </c:pt>
                <c:pt idx="127">
                  <c:v>9.08</c:v>
                </c:pt>
                <c:pt idx="128">
                  <c:v>12.17</c:v>
                </c:pt>
                <c:pt idx="129">
                  <c:v>15.26</c:v>
                </c:pt>
                <c:pt idx="130">
                  <c:v>19.62</c:v>
                </c:pt>
                <c:pt idx="131">
                  <c:v>16.72</c:v>
                </c:pt>
                <c:pt idx="132">
                  <c:v>6.9</c:v>
                </c:pt>
                <c:pt idx="133">
                  <c:v>9.27</c:v>
                </c:pt>
                <c:pt idx="134">
                  <c:v>12.17</c:v>
                </c:pt>
                <c:pt idx="135">
                  <c:v>9.27</c:v>
                </c:pt>
                <c:pt idx="136">
                  <c:v>12.9</c:v>
                </c:pt>
                <c:pt idx="137">
                  <c:v>6.9</c:v>
                </c:pt>
                <c:pt idx="138">
                  <c:v>11.08</c:v>
                </c:pt>
                <c:pt idx="139">
                  <c:v>7.99</c:v>
                </c:pt>
                <c:pt idx="140">
                  <c:v>12.17</c:v>
                </c:pt>
                <c:pt idx="141">
                  <c:v>14.35</c:v>
                </c:pt>
                <c:pt idx="142">
                  <c:v>16.72</c:v>
                </c:pt>
                <c:pt idx="143">
                  <c:v>7.63</c:v>
                </c:pt>
                <c:pt idx="144">
                  <c:v>20.53</c:v>
                </c:pt>
                <c:pt idx="145">
                  <c:v>13.08</c:v>
                </c:pt>
                <c:pt idx="146">
                  <c:v>14.35</c:v>
                </c:pt>
                <c:pt idx="147">
                  <c:v>13.26</c:v>
                </c:pt>
                <c:pt idx="148">
                  <c:v>14.9</c:v>
                </c:pt>
                <c:pt idx="149">
                  <c:v>8.9</c:v>
                </c:pt>
                <c:pt idx="150">
                  <c:v>6.72</c:v>
                </c:pt>
                <c:pt idx="151">
                  <c:v>10.36</c:v>
                </c:pt>
                <c:pt idx="152">
                  <c:v>15.08</c:v>
                </c:pt>
                <c:pt idx="153">
                  <c:v>13.99</c:v>
                </c:pt>
                <c:pt idx="154">
                  <c:v>20.53</c:v>
                </c:pt>
                <c:pt idx="155">
                  <c:v>19.260000000000002</c:v>
                </c:pt>
                <c:pt idx="156">
                  <c:v>15.08</c:v>
                </c:pt>
                <c:pt idx="157">
                  <c:v>18.170000000000002</c:v>
                </c:pt>
                <c:pt idx="158">
                  <c:v>19.8</c:v>
                </c:pt>
                <c:pt idx="159">
                  <c:v>21.62</c:v>
                </c:pt>
                <c:pt idx="160">
                  <c:v>15.08</c:v>
                </c:pt>
                <c:pt idx="161">
                  <c:v>11.81</c:v>
                </c:pt>
                <c:pt idx="162">
                  <c:v>15.26</c:v>
                </c:pt>
                <c:pt idx="163">
                  <c:v>12.17</c:v>
                </c:pt>
                <c:pt idx="164">
                  <c:v>8.7200000000000006</c:v>
                </c:pt>
                <c:pt idx="165">
                  <c:v>16.899999999999999</c:v>
                </c:pt>
                <c:pt idx="166">
                  <c:v>8.7200000000000006</c:v>
                </c:pt>
                <c:pt idx="167">
                  <c:v>14.72</c:v>
                </c:pt>
                <c:pt idx="168">
                  <c:v>13.63</c:v>
                </c:pt>
                <c:pt idx="169">
                  <c:v>15.99</c:v>
                </c:pt>
                <c:pt idx="170">
                  <c:v>8.5399999999999991</c:v>
                </c:pt>
                <c:pt idx="171">
                  <c:v>30.52</c:v>
                </c:pt>
                <c:pt idx="172">
                  <c:v>22.17</c:v>
                </c:pt>
                <c:pt idx="173">
                  <c:v>35.43</c:v>
                </c:pt>
                <c:pt idx="174">
                  <c:v>38.340000000000003</c:v>
                </c:pt>
                <c:pt idx="175">
                  <c:v>30.52</c:v>
                </c:pt>
                <c:pt idx="176">
                  <c:v>18.71</c:v>
                </c:pt>
                <c:pt idx="177">
                  <c:v>6.54</c:v>
                </c:pt>
                <c:pt idx="178">
                  <c:v>8.18</c:v>
                </c:pt>
                <c:pt idx="179">
                  <c:v>7.81</c:v>
                </c:pt>
                <c:pt idx="180">
                  <c:v>7.09</c:v>
                </c:pt>
                <c:pt idx="181">
                  <c:v>17.989999999999998</c:v>
                </c:pt>
                <c:pt idx="182">
                  <c:v>16.53</c:v>
                </c:pt>
                <c:pt idx="183">
                  <c:v>9.4499999999999993</c:v>
                </c:pt>
                <c:pt idx="184">
                  <c:v>11.81</c:v>
                </c:pt>
                <c:pt idx="185">
                  <c:v>15.26</c:v>
                </c:pt>
                <c:pt idx="186">
                  <c:v>18.350000000000001</c:v>
                </c:pt>
                <c:pt idx="187">
                  <c:v>13.99</c:v>
                </c:pt>
                <c:pt idx="188">
                  <c:v>17.809999999999999</c:v>
                </c:pt>
                <c:pt idx="189">
                  <c:v>13.44</c:v>
                </c:pt>
                <c:pt idx="190">
                  <c:v>11.26</c:v>
                </c:pt>
                <c:pt idx="191">
                  <c:v>15.63</c:v>
                </c:pt>
                <c:pt idx="192">
                  <c:v>13.26</c:v>
                </c:pt>
                <c:pt idx="193">
                  <c:v>18.899999999999999</c:v>
                </c:pt>
                <c:pt idx="194">
                  <c:v>20.350000000000001</c:v>
                </c:pt>
                <c:pt idx="195">
                  <c:v>15.81</c:v>
                </c:pt>
                <c:pt idx="196">
                  <c:v>16.899999999999999</c:v>
                </c:pt>
                <c:pt idx="197">
                  <c:v>16.170000000000002</c:v>
                </c:pt>
                <c:pt idx="198">
                  <c:v>15.99</c:v>
                </c:pt>
                <c:pt idx="199">
                  <c:v>16.53</c:v>
                </c:pt>
                <c:pt idx="200">
                  <c:v>13.99</c:v>
                </c:pt>
                <c:pt idx="201">
                  <c:v>15.81</c:v>
                </c:pt>
                <c:pt idx="202">
                  <c:v>15.81</c:v>
                </c:pt>
                <c:pt idx="203">
                  <c:v>16.53</c:v>
                </c:pt>
                <c:pt idx="204">
                  <c:v>16.899999999999999</c:v>
                </c:pt>
                <c:pt idx="205">
                  <c:v>21.98</c:v>
                </c:pt>
                <c:pt idx="206">
                  <c:v>17.260000000000002</c:v>
                </c:pt>
                <c:pt idx="207">
                  <c:v>16.899999999999999</c:v>
                </c:pt>
                <c:pt idx="210">
                  <c:v>19.079999999999998</c:v>
                </c:pt>
                <c:pt idx="211">
                  <c:v>24.35</c:v>
                </c:pt>
                <c:pt idx="212">
                  <c:v>15.99</c:v>
                </c:pt>
                <c:pt idx="213">
                  <c:v>8.36</c:v>
                </c:pt>
                <c:pt idx="214">
                  <c:v>15.81</c:v>
                </c:pt>
                <c:pt idx="215">
                  <c:v>21.8</c:v>
                </c:pt>
                <c:pt idx="216">
                  <c:v>26.16</c:v>
                </c:pt>
                <c:pt idx="217">
                  <c:v>12.9</c:v>
                </c:pt>
                <c:pt idx="218">
                  <c:v>7.27</c:v>
                </c:pt>
                <c:pt idx="219">
                  <c:v>8.9</c:v>
                </c:pt>
                <c:pt idx="220">
                  <c:v>23.07</c:v>
                </c:pt>
                <c:pt idx="221">
                  <c:v>15.81</c:v>
                </c:pt>
                <c:pt idx="222">
                  <c:v>21.26</c:v>
                </c:pt>
                <c:pt idx="223">
                  <c:v>18.53</c:v>
                </c:pt>
                <c:pt idx="224">
                  <c:v>18.71</c:v>
                </c:pt>
                <c:pt idx="225">
                  <c:v>19.62</c:v>
                </c:pt>
                <c:pt idx="226">
                  <c:v>19.079999999999998</c:v>
                </c:pt>
                <c:pt idx="227">
                  <c:v>22.53</c:v>
                </c:pt>
                <c:pt idx="228">
                  <c:v>23.44</c:v>
                </c:pt>
                <c:pt idx="229">
                  <c:v>6.36</c:v>
                </c:pt>
                <c:pt idx="230">
                  <c:v>16.53</c:v>
                </c:pt>
                <c:pt idx="231">
                  <c:v>19.62</c:v>
                </c:pt>
                <c:pt idx="232">
                  <c:v>20.170000000000002</c:v>
                </c:pt>
                <c:pt idx="233">
                  <c:v>22.17</c:v>
                </c:pt>
                <c:pt idx="234">
                  <c:v>30.52</c:v>
                </c:pt>
                <c:pt idx="235">
                  <c:v>23.25</c:v>
                </c:pt>
                <c:pt idx="236">
                  <c:v>13.81</c:v>
                </c:pt>
                <c:pt idx="237">
                  <c:v>11.08</c:v>
                </c:pt>
                <c:pt idx="238">
                  <c:v>15.44</c:v>
                </c:pt>
                <c:pt idx="239">
                  <c:v>8.36</c:v>
                </c:pt>
                <c:pt idx="240">
                  <c:v>4.3600000000000003</c:v>
                </c:pt>
                <c:pt idx="241">
                  <c:v>12.35</c:v>
                </c:pt>
                <c:pt idx="242">
                  <c:v>9.99</c:v>
                </c:pt>
                <c:pt idx="243">
                  <c:v>9.99</c:v>
                </c:pt>
                <c:pt idx="244">
                  <c:v>13.44</c:v>
                </c:pt>
                <c:pt idx="245">
                  <c:v>15.44</c:v>
                </c:pt>
                <c:pt idx="246">
                  <c:v>17.079999999999998</c:v>
                </c:pt>
                <c:pt idx="247">
                  <c:v>15.62</c:v>
                </c:pt>
                <c:pt idx="248">
                  <c:v>22.16</c:v>
                </c:pt>
                <c:pt idx="249">
                  <c:v>25.8</c:v>
                </c:pt>
                <c:pt idx="250">
                  <c:v>25.62</c:v>
                </c:pt>
                <c:pt idx="251">
                  <c:v>30.34</c:v>
                </c:pt>
                <c:pt idx="252">
                  <c:v>24.34</c:v>
                </c:pt>
                <c:pt idx="253">
                  <c:v>21.98</c:v>
                </c:pt>
                <c:pt idx="254">
                  <c:v>20.53</c:v>
                </c:pt>
                <c:pt idx="255">
                  <c:v>24.71</c:v>
                </c:pt>
                <c:pt idx="256">
                  <c:v>29.98</c:v>
                </c:pt>
                <c:pt idx="257">
                  <c:v>21.8</c:v>
                </c:pt>
                <c:pt idx="258">
                  <c:v>30.34</c:v>
                </c:pt>
                <c:pt idx="259">
                  <c:v>24.71</c:v>
                </c:pt>
                <c:pt idx="260">
                  <c:v>7.45</c:v>
                </c:pt>
                <c:pt idx="261">
                  <c:v>8.36</c:v>
                </c:pt>
                <c:pt idx="262">
                  <c:v>11.99</c:v>
                </c:pt>
                <c:pt idx="263">
                  <c:v>9.27</c:v>
                </c:pt>
                <c:pt idx="264">
                  <c:v>17.079999999999998</c:v>
                </c:pt>
                <c:pt idx="265">
                  <c:v>16.71</c:v>
                </c:pt>
                <c:pt idx="266">
                  <c:v>19.260000000000002</c:v>
                </c:pt>
                <c:pt idx="267">
                  <c:v>17.079999999999998</c:v>
                </c:pt>
                <c:pt idx="268">
                  <c:v>11.45</c:v>
                </c:pt>
                <c:pt idx="269">
                  <c:v>11.08</c:v>
                </c:pt>
                <c:pt idx="270">
                  <c:v>14.17</c:v>
                </c:pt>
                <c:pt idx="271">
                  <c:v>13.99</c:v>
                </c:pt>
                <c:pt idx="272">
                  <c:v>13.81</c:v>
                </c:pt>
                <c:pt idx="273">
                  <c:v>24.89</c:v>
                </c:pt>
                <c:pt idx="274">
                  <c:v>16.350000000000001</c:v>
                </c:pt>
                <c:pt idx="275">
                  <c:v>17.809999999999999</c:v>
                </c:pt>
                <c:pt idx="276">
                  <c:v>27.07</c:v>
                </c:pt>
                <c:pt idx="277">
                  <c:v>25.07</c:v>
                </c:pt>
                <c:pt idx="278">
                  <c:v>16.899999999999999</c:v>
                </c:pt>
                <c:pt idx="279">
                  <c:v>15.08</c:v>
                </c:pt>
                <c:pt idx="280">
                  <c:v>25.8</c:v>
                </c:pt>
                <c:pt idx="281">
                  <c:v>20.89</c:v>
                </c:pt>
                <c:pt idx="282">
                  <c:v>11.63</c:v>
                </c:pt>
                <c:pt idx="283">
                  <c:v>21.26</c:v>
                </c:pt>
                <c:pt idx="284">
                  <c:v>15.44</c:v>
                </c:pt>
                <c:pt idx="285">
                  <c:v>13.81</c:v>
                </c:pt>
                <c:pt idx="286">
                  <c:v>16.899999999999999</c:v>
                </c:pt>
                <c:pt idx="287">
                  <c:v>10.65</c:v>
                </c:pt>
                <c:pt idx="288">
                  <c:v>13.63</c:v>
                </c:pt>
                <c:pt idx="289">
                  <c:v>16.170000000000002</c:v>
                </c:pt>
                <c:pt idx="290">
                  <c:v>18.71</c:v>
                </c:pt>
                <c:pt idx="291">
                  <c:v>27.07</c:v>
                </c:pt>
                <c:pt idx="292">
                  <c:v>25.25</c:v>
                </c:pt>
                <c:pt idx="293">
                  <c:v>25.07</c:v>
                </c:pt>
                <c:pt idx="294">
                  <c:v>23.44</c:v>
                </c:pt>
                <c:pt idx="295">
                  <c:v>13.26</c:v>
                </c:pt>
                <c:pt idx="296">
                  <c:v>12.54</c:v>
                </c:pt>
                <c:pt idx="297">
                  <c:v>17.440000000000001</c:v>
                </c:pt>
                <c:pt idx="298">
                  <c:v>29.8</c:v>
                </c:pt>
                <c:pt idx="299">
                  <c:v>31.97</c:v>
                </c:pt>
                <c:pt idx="300">
                  <c:v>39.24</c:v>
                </c:pt>
                <c:pt idx="301">
                  <c:v>36.520000000000003</c:v>
                </c:pt>
                <c:pt idx="302">
                  <c:v>17.260000000000002</c:v>
                </c:pt>
                <c:pt idx="303">
                  <c:v>21.26</c:v>
                </c:pt>
                <c:pt idx="304">
                  <c:v>18.53</c:v>
                </c:pt>
                <c:pt idx="305">
                  <c:v>25.62</c:v>
                </c:pt>
                <c:pt idx="306">
                  <c:v>19.62</c:v>
                </c:pt>
                <c:pt idx="307">
                  <c:v>16.72</c:v>
                </c:pt>
                <c:pt idx="308">
                  <c:v>12.17</c:v>
                </c:pt>
                <c:pt idx="309">
                  <c:v>15.63</c:v>
                </c:pt>
                <c:pt idx="310">
                  <c:v>19.440000000000001</c:v>
                </c:pt>
                <c:pt idx="311">
                  <c:v>18.71</c:v>
                </c:pt>
                <c:pt idx="312">
                  <c:v>10.9</c:v>
                </c:pt>
                <c:pt idx="313">
                  <c:v>17.440000000000001</c:v>
                </c:pt>
                <c:pt idx="314">
                  <c:v>9.81</c:v>
                </c:pt>
                <c:pt idx="315">
                  <c:v>28.34</c:v>
                </c:pt>
                <c:pt idx="316">
                  <c:v>46.69</c:v>
                </c:pt>
                <c:pt idx="317">
                  <c:v>39.24</c:v>
                </c:pt>
                <c:pt idx="318">
                  <c:v>32.159999999999997</c:v>
                </c:pt>
                <c:pt idx="319">
                  <c:v>21.8</c:v>
                </c:pt>
                <c:pt idx="320">
                  <c:v>37.79</c:v>
                </c:pt>
                <c:pt idx="321">
                  <c:v>39.79</c:v>
                </c:pt>
                <c:pt idx="322">
                  <c:v>11.63</c:v>
                </c:pt>
                <c:pt idx="323">
                  <c:v>17.260000000000002</c:v>
                </c:pt>
                <c:pt idx="324">
                  <c:v>12.17</c:v>
                </c:pt>
                <c:pt idx="325">
                  <c:v>6</c:v>
                </c:pt>
                <c:pt idx="326">
                  <c:v>23.25</c:v>
                </c:pt>
                <c:pt idx="327">
                  <c:v>35.07</c:v>
                </c:pt>
                <c:pt idx="328">
                  <c:v>41.79</c:v>
                </c:pt>
                <c:pt idx="329">
                  <c:v>16.53</c:v>
                </c:pt>
                <c:pt idx="330">
                  <c:v>16.53</c:v>
                </c:pt>
                <c:pt idx="333">
                  <c:v>11.63</c:v>
                </c:pt>
                <c:pt idx="334">
                  <c:v>12.17</c:v>
                </c:pt>
                <c:pt idx="335">
                  <c:v>16.899999999999999</c:v>
                </c:pt>
                <c:pt idx="336">
                  <c:v>7.09</c:v>
                </c:pt>
                <c:pt idx="337">
                  <c:v>14.17</c:v>
                </c:pt>
                <c:pt idx="338">
                  <c:v>29.07</c:v>
                </c:pt>
                <c:pt idx="339">
                  <c:v>27.62</c:v>
                </c:pt>
                <c:pt idx="340">
                  <c:v>11.81</c:v>
                </c:pt>
                <c:pt idx="341">
                  <c:v>11.81</c:v>
                </c:pt>
                <c:pt idx="342">
                  <c:v>15.08</c:v>
                </c:pt>
                <c:pt idx="343">
                  <c:v>12.35</c:v>
                </c:pt>
                <c:pt idx="344">
                  <c:v>14.53</c:v>
                </c:pt>
                <c:pt idx="345">
                  <c:v>11.99</c:v>
                </c:pt>
                <c:pt idx="346">
                  <c:v>13.08</c:v>
                </c:pt>
                <c:pt idx="347">
                  <c:v>9.6300000000000008</c:v>
                </c:pt>
                <c:pt idx="348">
                  <c:v>16.170000000000002</c:v>
                </c:pt>
                <c:pt idx="349">
                  <c:v>28.71</c:v>
                </c:pt>
                <c:pt idx="350">
                  <c:v>29.25</c:v>
                </c:pt>
                <c:pt idx="351">
                  <c:v>16.170000000000002</c:v>
                </c:pt>
                <c:pt idx="352">
                  <c:v>11.26</c:v>
                </c:pt>
                <c:pt idx="353">
                  <c:v>5.45</c:v>
                </c:pt>
                <c:pt idx="354">
                  <c:v>13.26</c:v>
                </c:pt>
                <c:pt idx="355">
                  <c:v>16.71</c:v>
                </c:pt>
                <c:pt idx="356">
                  <c:v>23.8</c:v>
                </c:pt>
                <c:pt idx="357">
                  <c:v>23.98</c:v>
                </c:pt>
                <c:pt idx="358">
                  <c:v>13.81</c:v>
                </c:pt>
                <c:pt idx="359">
                  <c:v>10.36</c:v>
                </c:pt>
                <c:pt idx="360">
                  <c:v>6.72</c:v>
                </c:pt>
                <c:pt idx="361">
                  <c:v>15.08</c:v>
                </c:pt>
                <c:pt idx="362">
                  <c:v>11.45</c:v>
                </c:pt>
                <c:pt idx="363">
                  <c:v>9.6300000000000008</c:v>
                </c:pt>
                <c:pt idx="364">
                  <c:v>4.18</c:v>
                </c:pt>
                <c:pt idx="365">
                  <c:v>11.45</c:v>
                </c:pt>
                <c:pt idx="366">
                  <c:v>20.71</c:v>
                </c:pt>
                <c:pt idx="367">
                  <c:v>18.170000000000002</c:v>
                </c:pt>
                <c:pt idx="368">
                  <c:v>21.08</c:v>
                </c:pt>
                <c:pt idx="369">
                  <c:v>28.89</c:v>
                </c:pt>
                <c:pt idx="370">
                  <c:v>18.89</c:v>
                </c:pt>
                <c:pt idx="371">
                  <c:v>19.079999999999998</c:v>
                </c:pt>
                <c:pt idx="372">
                  <c:v>16.350000000000001</c:v>
                </c:pt>
                <c:pt idx="373">
                  <c:v>15.62</c:v>
                </c:pt>
                <c:pt idx="374">
                  <c:v>26.35</c:v>
                </c:pt>
                <c:pt idx="375">
                  <c:v>29.07</c:v>
                </c:pt>
                <c:pt idx="419">
                  <c:v>16.899999999999999</c:v>
                </c:pt>
                <c:pt idx="420">
                  <c:v>26.89</c:v>
                </c:pt>
                <c:pt idx="421">
                  <c:v>20.170000000000002</c:v>
                </c:pt>
                <c:pt idx="422">
                  <c:v>6.18</c:v>
                </c:pt>
                <c:pt idx="423">
                  <c:v>8.18</c:v>
                </c:pt>
                <c:pt idx="424">
                  <c:v>10.54</c:v>
                </c:pt>
                <c:pt idx="425">
                  <c:v>13.08</c:v>
                </c:pt>
                <c:pt idx="426">
                  <c:v>14.9</c:v>
                </c:pt>
                <c:pt idx="427">
                  <c:v>17.8</c:v>
                </c:pt>
                <c:pt idx="428">
                  <c:v>26.89</c:v>
                </c:pt>
                <c:pt idx="429">
                  <c:v>19.260000000000002</c:v>
                </c:pt>
                <c:pt idx="430">
                  <c:v>15.44</c:v>
                </c:pt>
                <c:pt idx="431">
                  <c:v>24.16</c:v>
                </c:pt>
                <c:pt idx="432">
                  <c:v>22.89</c:v>
                </c:pt>
                <c:pt idx="433">
                  <c:v>14.9</c:v>
                </c:pt>
                <c:pt idx="434">
                  <c:v>13.08</c:v>
                </c:pt>
                <c:pt idx="435">
                  <c:v>20.350000000000001</c:v>
                </c:pt>
                <c:pt idx="436">
                  <c:v>23.98</c:v>
                </c:pt>
                <c:pt idx="437">
                  <c:v>43.61</c:v>
                </c:pt>
                <c:pt idx="438">
                  <c:v>49.78</c:v>
                </c:pt>
                <c:pt idx="439">
                  <c:v>37.43</c:v>
                </c:pt>
                <c:pt idx="440">
                  <c:v>23.8</c:v>
                </c:pt>
                <c:pt idx="441">
                  <c:v>17.62</c:v>
                </c:pt>
                <c:pt idx="442">
                  <c:v>19.260000000000002</c:v>
                </c:pt>
                <c:pt idx="443">
                  <c:v>25.25</c:v>
                </c:pt>
                <c:pt idx="444">
                  <c:v>45.42</c:v>
                </c:pt>
                <c:pt idx="445">
                  <c:v>49.78</c:v>
                </c:pt>
                <c:pt idx="446">
                  <c:v>47.97</c:v>
                </c:pt>
                <c:pt idx="447">
                  <c:v>46.15</c:v>
                </c:pt>
                <c:pt idx="448">
                  <c:v>27.25</c:v>
                </c:pt>
                <c:pt idx="449">
                  <c:v>31.44</c:v>
                </c:pt>
                <c:pt idx="450">
                  <c:v>29.98</c:v>
                </c:pt>
                <c:pt idx="451">
                  <c:v>39.06</c:v>
                </c:pt>
                <c:pt idx="452">
                  <c:v>47.24</c:v>
                </c:pt>
                <c:pt idx="453">
                  <c:v>51.41</c:v>
                </c:pt>
                <c:pt idx="454">
                  <c:v>48.33</c:v>
                </c:pt>
                <c:pt idx="455">
                  <c:v>17.079999999999998</c:v>
                </c:pt>
                <c:pt idx="456">
                  <c:v>4.91</c:v>
                </c:pt>
                <c:pt idx="457">
                  <c:v>12.72</c:v>
                </c:pt>
                <c:pt idx="458">
                  <c:v>15.62</c:v>
                </c:pt>
                <c:pt idx="459">
                  <c:v>16.899999999999999</c:v>
                </c:pt>
                <c:pt idx="460">
                  <c:v>21.44</c:v>
                </c:pt>
                <c:pt idx="461">
                  <c:v>19.260000000000002</c:v>
                </c:pt>
                <c:pt idx="462">
                  <c:v>21.8</c:v>
                </c:pt>
                <c:pt idx="463">
                  <c:v>23.07</c:v>
                </c:pt>
                <c:pt idx="464">
                  <c:v>14.35</c:v>
                </c:pt>
                <c:pt idx="465">
                  <c:v>11.08</c:v>
                </c:pt>
                <c:pt idx="466">
                  <c:v>14.54</c:v>
                </c:pt>
                <c:pt idx="467">
                  <c:v>22.16</c:v>
                </c:pt>
                <c:pt idx="468">
                  <c:v>29.43</c:v>
                </c:pt>
                <c:pt idx="469">
                  <c:v>29.61</c:v>
                </c:pt>
                <c:pt idx="470">
                  <c:v>19.260000000000002</c:v>
                </c:pt>
                <c:pt idx="471">
                  <c:v>11.26</c:v>
                </c:pt>
                <c:pt idx="472">
                  <c:v>13.26</c:v>
                </c:pt>
                <c:pt idx="473">
                  <c:v>19.079999999999998</c:v>
                </c:pt>
                <c:pt idx="474">
                  <c:v>14.72</c:v>
                </c:pt>
                <c:pt idx="475">
                  <c:v>20.350000000000001</c:v>
                </c:pt>
                <c:pt idx="476">
                  <c:v>23.8</c:v>
                </c:pt>
                <c:pt idx="477">
                  <c:v>3.82</c:v>
                </c:pt>
                <c:pt idx="478">
                  <c:v>38.340000000000003</c:v>
                </c:pt>
                <c:pt idx="479">
                  <c:v>14.72</c:v>
                </c:pt>
                <c:pt idx="480">
                  <c:v>12.36</c:v>
                </c:pt>
                <c:pt idx="481">
                  <c:v>14.17</c:v>
                </c:pt>
                <c:pt idx="482">
                  <c:v>6.18</c:v>
                </c:pt>
                <c:pt idx="483">
                  <c:v>5.45</c:v>
                </c:pt>
                <c:pt idx="484">
                  <c:v>6</c:v>
                </c:pt>
                <c:pt idx="485">
                  <c:v>9.4499999999999993</c:v>
                </c:pt>
                <c:pt idx="486">
                  <c:v>11.81</c:v>
                </c:pt>
                <c:pt idx="487">
                  <c:v>15.26</c:v>
                </c:pt>
                <c:pt idx="488">
                  <c:v>10.36</c:v>
                </c:pt>
                <c:pt idx="489">
                  <c:v>9.6300000000000008</c:v>
                </c:pt>
                <c:pt idx="490">
                  <c:v>7.81</c:v>
                </c:pt>
                <c:pt idx="491">
                  <c:v>7.99</c:v>
                </c:pt>
                <c:pt idx="492">
                  <c:v>12.17</c:v>
                </c:pt>
                <c:pt idx="493">
                  <c:v>13.63</c:v>
                </c:pt>
                <c:pt idx="494">
                  <c:v>4.72</c:v>
                </c:pt>
                <c:pt idx="495">
                  <c:v>5.09</c:v>
                </c:pt>
                <c:pt idx="496">
                  <c:v>8.18</c:v>
                </c:pt>
                <c:pt idx="497">
                  <c:v>9.99</c:v>
                </c:pt>
                <c:pt idx="498">
                  <c:v>8.36</c:v>
                </c:pt>
                <c:pt idx="499">
                  <c:v>11.81</c:v>
                </c:pt>
                <c:pt idx="500">
                  <c:v>12.54</c:v>
                </c:pt>
                <c:pt idx="501">
                  <c:v>16.53</c:v>
                </c:pt>
                <c:pt idx="502">
                  <c:v>7.81</c:v>
                </c:pt>
                <c:pt idx="503">
                  <c:v>14.54</c:v>
                </c:pt>
                <c:pt idx="504">
                  <c:v>13.99</c:v>
                </c:pt>
                <c:pt idx="505">
                  <c:v>15.44</c:v>
                </c:pt>
                <c:pt idx="506">
                  <c:v>20.89</c:v>
                </c:pt>
                <c:pt idx="507">
                  <c:v>10.36</c:v>
                </c:pt>
                <c:pt idx="508">
                  <c:v>5.63</c:v>
                </c:pt>
                <c:pt idx="509">
                  <c:v>10.9</c:v>
                </c:pt>
                <c:pt idx="510">
                  <c:v>8.9</c:v>
                </c:pt>
                <c:pt idx="511">
                  <c:v>11.81</c:v>
                </c:pt>
                <c:pt idx="512">
                  <c:v>8.7200000000000006</c:v>
                </c:pt>
                <c:pt idx="513">
                  <c:v>8.36</c:v>
                </c:pt>
                <c:pt idx="514">
                  <c:v>12.35</c:v>
                </c:pt>
                <c:pt idx="515">
                  <c:v>17.989999999999998</c:v>
                </c:pt>
                <c:pt idx="516">
                  <c:v>9.27</c:v>
                </c:pt>
                <c:pt idx="517">
                  <c:v>8.18</c:v>
                </c:pt>
                <c:pt idx="518">
                  <c:v>10.9</c:v>
                </c:pt>
                <c:pt idx="519">
                  <c:v>16.72</c:v>
                </c:pt>
                <c:pt idx="520">
                  <c:v>12.17</c:v>
                </c:pt>
                <c:pt idx="521">
                  <c:v>7.45</c:v>
                </c:pt>
                <c:pt idx="522">
                  <c:v>12.72</c:v>
                </c:pt>
                <c:pt idx="523">
                  <c:v>15.26</c:v>
                </c:pt>
                <c:pt idx="524">
                  <c:v>11.63</c:v>
                </c:pt>
                <c:pt idx="525">
                  <c:v>8.5399999999999991</c:v>
                </c:pt>
                <c:pt idx="526">
                  <c:v>7.63</c:v>
                </c:pt>
                <c:pt idx="527">
                  <c:v>8.18</c:v>
                </c:pt>
                <c:pt idx="528">
                  <c:v>7.99</c:v>
                </c:pt>
                <c:pt idx="529">
                  <c:v>10.36</c:v>
                </c:pt>
                <c:pt idx="530">
                  <c:v>9.27</c:v>
                </c:pt>
                <c:pt idx="531">
                  <c:v>19.98</c:v>
                </c:pt>
                <c:pt idx="532">
                  <c:v>11.26</c:v>
                </c:pt>
                <c:pt idx="533">
                  <c:v>6.9</c:v>
                </c:pt>
                <c:pt idx="534">
                  <c:v>6.54</c:v>
                </c:pt>
                <c:pt idx="535">
                  <c:v>14.54</c:v>
                </c:pt>
                <c:pt idx="536">
                  <c:v>25.98</c:v>
                </c:pt>
                <c:pt idx="537">
                  <c:v>11.81</c:v>
                </c:pt>
                <c:pt idx="538">
                  <c:v>5.81</c:v>
                </c:pt>
                <c:pt idx="539">
                  <c:v>6.54</c:v>
                </c:pt>
                <c:pt idx="540">
                  <c:v>16.350000000000001</c:v>
                </c:pt>
                <c:pt idx="541">
                  <c:v>16.53</c:v>
                </c:pt>
                <c:pt idx="542">
                  <c:v>13.44</c:v>
                </c:pt>
                <c:pt idx="543">
                  <c:v>12.9</c:v>
                </c:pt>
                <c:pt idx="544">
                  <c:v>15.81</c:v>
                </c:pt>
                <c:pt idx="545">
                  <c:v>15.08</c:v>
                </c:pt>
                <c:pt idx="546">
                  <c:v>22.35</c:v>
                </c:pt>
                <c:pt idx="547">
                  <c:v>11.27</c:v>
                </c:pt>
                <c:pt idx="548">
                  <c:v>15.26</c:v>
                </c:pt>
                <c:pt idx="549">
                  <c:v>17.260000000000002</c:v>
                </c:pt>
                <c:pt idx="550">
                  <c:v>11.99</c:v>
                </c:pt>
                <c:pt idx="551">
                  <c:v>10.72</c:v>
                </c:pt>
                <c:pt idx="552">
                  <c:v>11.45</c:v>
                </c:pt>
                <c:pt idx="553">
                  <c:v>9.6300000000000008</c:v>
                </c:pt>
                <c:pt idx="554">
                  <c:v>9.81</c:v>
                </c:pt>
                <c:pt idx="555">
                  <c:v>8.18</c:v>
                </c:pt>
                <c:pt idx="556">
                  <c:v>8.7200000000000006</c:v>
                </c:pt>
                <c:pt idx="557">
                  <c:v>9.81</c:v>
                </c:pt>
                <c:pt idx="558">
                  <c:v>16.71</c:v>
                </c:pt>
                <c:pt idx="559">
                  <c:v>9.27</c:v>
                </c:pt>
                <c:pt idx="560">
                  <c:v>15.44</c:v>
                </c:pt>
                <c:pt idx="561">
                  <c:v>14.17</c:v>
                </c:pt>
                <c:pt idx="562">
                  <c:v>11.63</c:v>
                </c:pt>
                <c:pt idx="563">
                  <c:v>6.36</c:v>
                </c:pt>
                <c:pt idx="564">
                  <c:v>12.9</c:v>
                </c:pt>
                <c:pt idx="565">
                  <c:v>12.72</c:v>
                </c:pt>
                <c:pt idx="566">
                  <c:v>18.71</c:v>
                </c:pt>
                <c:pt idx="567">
                  <c:v>24.17</c:v>
                </c:pt>
                <c:pt idx="568">
                  <c:v>14.35</c:v>
                </c:pt>
                <c:pt idx="569">
                  <c:v>16.170000000000002</c:v>
                </c:pt>
                <c:pt idx="570">
                  <c:v>6.9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04D-4C5B-865F-DF8C80A6817F}"/>
            </c:ext>
          </c:extLst>
        </c:ser>
        <c:ser>
          <c:idx val="1"/>
          <c:order val="1"/>
          <c:tx>
            <c:strRef>
              <c:f>'PM10 comparativ'!$C$1</c:f>
              <c:strCache>
                <c:ptCount val="1"/>
                <c:pt idx="0">
                  <c:v>SB I (a,b,c), II (a,b,c), III (a, b,c), IV (a, b,c)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'PM10 comparativ'!$C$2:$C$572</c:f>
              <c:numCache>
                <c:formatCode>General</c:formatCode>
                <c:ptCount val="571"/>
                <c:pt idx="34" formatCode="0.00">
                  <c:v>17.210144927535847</c:v>
                </c:pt>
                <c:pt idx="35" formatCode="0.00">
                  <c:v>36.141304347825532</c:v>
                </c:pt>
                <c:pt idx="36" formatCode="0.00">
                  <c:v>23.36956521739155</c:v>
                </c:pt>
                <c:pt idx="37" formatCode="0.00">
                  <c:v>32.971014492753916</c:v>
                </c:pt>
                <c:pt idx="38" formatCode="0.00">
                  <c:v>22.55434782608739</c:v>
                </c:pt>
                <c:pt idx="39" formatCode="0.00">
                  <c:v>45.380434782608326</c:v>
                </c:pt>
                <c:pt idx="40" formatCode="0.00">
                  <c:v>19.655797101449323</c:v>
                </c:pt>
                <c:pt idx="41" formatCode="0.00">
                  <c:v>17.028985507246311</c:v>
                </c:pt>
                <c:pt idx="42" formatCode="0.00">
                  <c:v>10.869565217391113</c:v>
                </c:pt>
                <c:pt idx="253" formatCode="0.00">
                  <c:v>21.19565217391262</c:v>
                </c:pt>
                <c:pt idx="254" formatCode="0.00">
                  <c:v>17.481884057971406</c:v>
                </c:pt>
                <c:pt idx="255" formatCode="0.00">
                  <c:v>19.836956521738859</c:v>
                </c:pt>
                <c:pt idx="256" formatCode="0.00">
                  <c:v>24.547101449275779</c:v>
                </c:pt>
                <c:pt idx="257" formatCode="0.00">
                  <c:v>26.17753623188359</c:v>
                </c:pt>
                <c:pt idx="258" formatCode="0.00">
                  <c:v>23.097826086956491</c:v>
                </c:pt>
                <c:pt idx="259" formatCode="0.00">
                  <c:v>29.257246376811693</c:v>
                </c:pt>
                <c:pt idx="260" formatCode="0.00">
                  <c:v>8.695652173913194</c:v>
                </c:pt>
                <c:pt idx="261" formatCode="0.00">
                  <c:v>11.594202898550755</c:v>
                </c:pt>
                <c:pt idx="426" formatCode="0.00">
                  <c:v>25.452898550724957</c:v>
                </c:pt>
                <c:pt idx="427" formatCode="0.00">
                  <c:v>21.105072463768106</c:v>
                </c:pt>
                <c:pt idx="428" formatCode="0.00">
                  <c:v>33.514492753623017</c:v>
                </c:pt>
                <c:pt idx="429" formatCode="0.00">
                  <c:v>27.989130434782442</c:v>
                </c:pt>
                <c:pt idx="430" formatCode="0.00">
                  <c:v>22.554347826086886</c:v>
                </c:pt>
                <c:pt idx="431" formatCode="0.00">
                  <c:v>32.608695652173843</c:v>
                </c:pt>
                <c:pt idx="432" formatCode="0.00">
                  <c:v>30.615942028985454</c:v>
                </c:pt>
                <c:pt idx="433" formatCode="0.00">
                  <c:v>24.094202898550687</c:v>
                </c:pt>
                <c:pt idx="434" formatCode="0.00">
                  <c:v>29.800724637681299</c:v>
                </c:pt>
                <c:pt idx="536">
                  <c:v>21.829710144927748</c:v>
                </c:pt>
                <c:pt idx="537" formatCode="0.00">
                  <c:v>19.112318840579718</c:v>
                </c:pt>
                <c:pt idx="538" formatCode="0.00">
                  <c:v>24.365942028985742</c:v>
                </c:pt>
                <c:pt idx="539" formatCode="0.00">
                  <c:v>22.554347826086886</c:v>
                </c:pt>
                <c:pt idx="540" formatCode="0.00">
                  <c:v>23.278985507246528</c:v>
                </c:pt>
                <c:pt idx="541">
                  <c:v>20.199275362318929</c:v>
                </c:pt>
                <c:pt idx="542" formatCode="0.00">
                  <c:v>30.706521739130476</c:v>
                </c:pt>
                <c:pt idx="543">
                  <c:v>34.057971014492622</c:v>
                </c:pt>
                <c:pt idx="544" formatCode="0.00">
                  <c:v>30.344202898550908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04D-4C5B-865F-DF8C80A6817F}"/>
            </c:ext>
          </c:extLst>
        </c:ser>
        <c:ser>
          <c:idx val="2"/>
          <c:order val="2"/>
          <c:tx>
            <c:strRef>
              <c:f>'PM10 comparativ'!$D$1</c:f>
              <c:strCache>
                <c:ptCount val="1"/>
                <c:pt idx="0">
                  <c:v>VL zi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'PM10 comparativ'!$D$2:$D$572</c:f>
              <c:numCache>
                <c:formatCode>#,##0.00</c:formatCode>
                <c:ptCount val="571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  <c:pt idx="168">
                  <c:v>50</c:v>
                </c:pt>
                <c:pt idx="169">
                  <c:v>50</c:v>
                </c:pt>
                <c:pt idx="170">
                  <c:v>50</c:v>
                </c:pt>
                <c:pt idx="171">
                  <c:v>50</c:v>
                </c:pt>
                <c:pt idx="172">
                  <c:v>50</c:v>
                </c:pt>
                <c:pt idx="173">
                  <c:v>50</c:v>
                </c:pt>
                <c:pt idx="174">
                  <c:v>50</c:v>
                </c:pt>
                <c:pt idx="175">
                  <c:v>50</c:v>
                </c:pt>
                <c:pt idx="176">
                  <c:v>50</c:v>
                </c:pt>
                <c:pt idx="177">
                  <c:v>50</c:v>
                </c:pt>
                <c:pt idx="178">
                  <c:v>50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50</c:v>
                </c:pt>
                <c:pt idx="184">
                  <c:v>50</c:v>
                </c:pt>
                <c:pt idx="185">
                  <c:v>50</c:v>
                </c:pt>
                <c:pt idx="186">
                  <c:v>50</c:v>
                </c:pt>
                <c:pt idx="187">
                  <c:v>50</c:v>
                </c:pt>
                <c:pt idx="188">
                  <c:v>50</c:v>
                </c:pt>
                <c:pt idx="189">
                  <c:v>50</c:v>
                </c:pt>
                <c:pt idx="190">
                  <c:v>50</c:v>
                </c:pt>
                <c:pt idx="191">
                  <c:v>50</c:v>
                </c:pt>
                <c:pt idx="192">
                  <c:v>50</c:v>
                </c:pt>
                <c:pt idx="193">
                  <c:v>50</c:v>
                </c:pt>
                <c:pt idx="194">
                  <c:v>50</c:v>
                </c:pt>
                <c:pt idx="195">
                  <c:v>50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50</c:v>
                </c:pt>
                <c:pt idx="201">
                  <c:v>50</c:v>
                </c:pt>
                <c:pt idx="202">
                  <c:v>50</c:v>
                </c:pt>
                <c:pt idx="203">
                  <c:v>50</c:v>
                </c:pt>
                <c:pt idx="204">
                  <c:v>50</c:v>
                </c:pt>
                <c:pt idx="205">
                  <c:v>50</c:v>
                </c:pt>
                <c:pt idx="206">
                  <c:v>50</c:v>
                </c:pt>
                <c:pt idx="207">
                  <c:v>50</c:v>
                </c:pt>
                <c:pt idx="208">
                  <c:v>50</c:v>
                </c:pt>
                <c:pt idx="209">
                  <c:v>50</c:v>
                </c:pt>
                <c:pt idx="210">
                  <c:v>50</c:v>
                </c:pt>
                <c:pt idx="211">
                  <c:v>50</c:v>
                </c:pt>
                <c:pt idx="212">
                  <c:v>50</c:v>
                </c:pt>
                <c:pt idx="213">
                  <c:v>50</c:v>
                </c:pt>
                <c:pt idx="214">
                  <c:v>50</c:v>
                </c:pt>
                <c:pt idx="215">
                  <c:v>50</c:v>
                </c:pt>
                <c:pt idx="216">
                  <c:v>50</c:v>
                </c:pt>
                <c:pt idx="217">
                  <c:v>50</c:v>
                </c:pt>
                <c:pt idx="218">
                  <c:v>50</c:v>
                </c:pt>
                <c:pt idx="219">
                  <c:v>50</c:v>
                </c:pt>
                <c:pt idx="220">
                  <c:v>50</c:v>
                </c:pt>
                <c:pt idx="221">
                  <c:v>50</c:v>
                </c:pt>
                <c:pt idx="222">
                  <c:v>50</c:v>
                </c:pt>
                <c:pt idx="223">
                  <c:v>50</c:v>
                </c:pt>
                <c:pt idx="224">
                  <c:v>50</c:v>
                </c:pt>
                <c:pt idx="225">
                  <c:v>50</c:v>
                </c:pt>
                <c:pt idx="226">
                  <c:v>50</c:v>
                </c:pt>
                <c:pt idx="227">
                  <c:v>50</c:v>
                </c:pt>
                <c:pt idx="228">
                  <c:v>50</c:v>
                </c:pt>
                <c:pt idx="229">
                  <c:v>50</c:v>
                </c:pt>
                <c:pt idx="230">
                  <c:v>50</c:v>
                </c:pt>
                <c:pt idx="231">
                  <c:v>50</c:v>
                </c:pt>
                <c:pt idx="232">
                  <c:v>50</c:v>
                </c:pt>
                <c:pt idx="233">
                  <c:v>50</c:v>
                </c:pt>
                <c:pt idx="234">
                  <c:v>50</c:v>
                </c:pt>
                <c:pt idx="235">
                  <c:v>50</c:v>
                </c:pt>
                <c:pt idx="236">
                  <c:v>50</c:v>
                </c:pt>
                <c:pt idx="237">
                  <c:v>50</c:v>
                </c:pt>
                <c:pt idx="238">
                  <c:v>50</c:v>
                </c:pt>
                <c:pt idx="239">
                  <c:v>50</c:v>
                </c:pt>
                <c:pt idx="240">
                  <c:v>50</c:v>
                </c:pt>
                <c:pt idx="241">
                  <c:v>50</c:v>
                </c:pt>
                <c:pt idx="242">
                  <c:v>50</c:v>
                </c:pt>
                <c:pt idx="243">
                  <c:v>50</c:v>
                </c:pt>
                <c:pt idx="244">
                  <c:v>50</c:v>
                </c:pt>
                <c:pt idx="245">
                  <c:v>50</c:v>
                </c:pt>
                <c:pt idx="246">
                  <c:v>50</c:v>
                </c:pt>
                <c:pt idx="247">
                  <c:v>50</c:v>
                </c:pt>
                <c:pt idx="248">
                  <c:v>50</c:v>
                </c:pt>
                <c:pt idx="249">
                  <c:v>50</c:v>
                </c:pt>
                <c:pt idx="250">
                  <c:v>50</c:v>
                </c:pt>
                <c:pt idx="251">
                  <c:v>50</c:v>
                </c:pt>
                <c:pt idx="252">
                  <c:v>50</c:v>
                </c:pt>
                <c:pt idx="253">
                  <c:v>50</c:v>
                </c:pt>
                <c:pt idx="254">
                  <c:v>50</c:v>
                </c:pt>
                <c:pt idx="255">
                  <c:v>50</c:v>
                </c:pt>
                <c:pt idx="256">
                  <c:v>50</c:v>
                </c:pt>
                <c:pt idx="257">
                  <c:v>50</c:v>
                </c:pt>
                <c:pt idx="258">
                  <c:v>50</c:v>
                </c:pt>
                <c:pt idx="259">
                  <c:v>50</c:v>
                </c:pt>
                <c:pt idx="260">
                  <c:v>50</c:v>
                </c:pt>
                <c:pt idx="261">
                  <c:v>50</c:v>
                </c:pt>
                <c:pt idx="262">
                  <c:v>50</c:v>
                </c:pt>
                <c:pt idx="263">
                  <c:v>50</c:v>
                </c:pt>
                <c:pt idx="264">
                  <c:v>50</c:v>
                </c:pt>
                <c:pt idx="265">
                  <c:v>50</c:v>
                </c:pt>
                <c:pt idx="266">
                  <c:v>50</c:v>
                </c:pt>
                <c:pt idx="267">
                  <c:v>50</c:v>
                </c:pt>
                <c:pt idx="268">
                  <c:v>50</c:v>
                </c:pt>
                <c:pt idx="269">
                  <c:v>50</c:v>
                </c:pt>
                <c:pt idx="270">
                  <c:v>50</c:v>
                </c:pt>
                <c:pt idx="271">
                  <c:v>50</c:v>
                </c:pt>
                <c:pt idx="272">
                  <c:v>50</c:v>
                </c:pt>
                <c:pt idx="273">
                  <c:v>50</c:v>
                </c:pt>
                <c:pt idx="274">
                  <c:v>50</c:v>
                </c:pt>
                <c:pt idx="275">
                  <c:v>50</c:v>
                </c:pt>
                <c:pt idx="276">
                  <c:v>50</c:v>
                </c:pt>
                <c:pt idx="277">
                  <c:v>50</c:v>
                </c:pt>
                <c:pt idx="278">
                  <c:v>50</c:v>
                </c:pt>
                <c:pt idx="279">
                  <c:v>50</c:v>
                </c:pt>
                <c:pt idx="280">
                  <c:v>50</c:v>
                </c:pt>
                <c:pt idx="281">
                  <c:v>50</c:v>
                </c:pt>
                <c:pt idx="282">
                  <c:v>50</c:v>
                </c:pt>
                <c:pt idx="283">
                  <c:v>50</c:v>
                </c:pt>
                <c:pt idx="284">
                  <c:v>50</c:v>
                </c:pt>
                <c:pt idx="285">
                  <c:v>50</c:v>
                </c:pt>
                <c:pt idx="286">
                  <c:v>50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</c:v>
                </c:pt>
                <c:pt idx="291">
                  <c:v>50</c:v>
                </c:pt>
                <c:pt idx="292">
                  <c:v>50</c:v>
                </c:pt>
                <c:pt idx="293">
                  <c:v>50</c:v>
                </c:pt>
                <c:pt idx="294">
                  <c:v>50</c:v>
                </c:pt>
                <c:pt idx="295">
                  <c:v>50</c:v>
                </c:pt>
                <c:pt idx="296">
                  <c:v>50</c:v>
                </c:pt>
                <c:pt idx="297">
                  <c:v>50</c:v>
                </c:pt>
                <c:pt idx="298">
                  <c:v>50</c:v>
                </c:pt>
                <c:pt idx="299">
                  <c:v>50</c:v>
                </c:pt>
                <c:pt idx="300">
                  <c:v>50</c:v>
                </c:pt>
                <c:pt idx="301">
                  <c:v>50</c:v>
                </c:pt>
                <c:pt idx="302">
                  <c:v>50</c:v>
                </c:pt>
                <c:pt idx="303">
                  <c:v>50</c:v>
                </c:pt>
                <c:pt idx="304">
                  <c:v>50</c:v>
                </c:pt>
                <c:pt idx="305">
                  <c:v>50</c:v>
                </c:pt>
                <c:pt idx="306">
                  <c:v>50</c:v>
                </c:pt>
                <c:pt idx="307">
                  <c:v>50</c:v>
                </c:pt>
                <c:pt idx="308">
                  <c:v>50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50</c:v>
                </c:pt>
                <c:pt idx="313">
                  <c:v>50</c:v>
                </c:pt>
                <c:pt idx="314">
                  <c:v>50</c:v>
                </c:pt>
                <c:pt idx="315">
                  <c:v>50</c:v>
                </c:pt>
                <c:pt idx="316">
                  <c:v>50</c:v>
                </c:pt>
                <c:pt idx="317">
                  <c:v>50</c:v>
                </c:pt>
                <c:pt idx="318">
                  <c:v>50</c:v>
                </c:pt>
                <c:pt idx="319">
                  <c:v>50</c:v>
                </c:pt>
                <c:pt idx="320">
                  <c:v>50</c:v>
                </c:pt>
                <c:pt idx="321">
                  <c:v>50</c:v>
                </c:pt>
                <c:pt idx="322">
                  <c:v>50</c:v>
                </c:pt>
                <c:pt idx="323">
                  <c:v>50</c:v>
                </c:pt>
                <c:pt idx="324">
                  <c:v>50</c:v>
                </c:pt>
                <c:pt idx="325">
                  <c:v>50</c:v>
                </c:pt>
                <c:pt idx="326">
                  <c:v>50</c:v>
                </c:pt>
                <c:pt idx="327">
                  <c:v>50</c:v>
                </c:pt>
                <c:pt idx="328">
                  <c:v>50</c:v>
                </c:pt>
                <c:pt idx="329">
                  <c:v>50</c:v>
                </c:pt>
                <c:pt idx="330">
                  <c:v>50</c:v>
                </c:pt>
                <c:pt idx="331">
                  <c:v>50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  <c:pt idx="335">
                  <c:v>50</c:v>
                </c:pt>
                <c:pt idx="336">
                  <c:v>50</c:v>
                </c:pt>
                <c:pt idx="337">
                  <c:v>50</c:v>
                </c:pt>
                <c:pt idx="338">
                  <c:v>50</c:v>
                </c:pt>
                <c:pt idx="339">
                  <c:v>50</c:v>
                </c:pt>
                <c:pt idx="340">
                  <c:v>50</c:v>
                </c:pt>
                <c:pt idx="341">
                  <c:v>50</c:v>
                </c:pt>
                <c:pt idx="342">
                  <c:v>50</c:v>
                </c:pt>
                <c:pt idx="343">
                  <c:v>50</c:v>
                </c:pt>
                <c:pt idx="344">
                  <c:v>50</c:v>
                </c:pt>
                <c:pt idx="345">
                  <c:v>50</c:v>
                </c:pt>
                <c:pt idx="346">
                  <c:v>50</c:v>
                </c:pt>
                <c:pt idx="347">
                  <c:v>50</c:v>
                </c:pt>
                <c:pt idx="348">
                  <c:v>50</c:v>
                </c:pt>
                <c:pt idx="349">
                  <c:v>50</c:v>
                </c:pt>
                <c:pt idx="350">
                  <c:v>50</c:v>
                </c:pt>
                <c:pt idx="351">
                  <c:v>50</c:v>
                </c:pt>
                <c:pt idx="352">
                  <c:v>50</c:v>
                </c:pt>
                <c:pt idx="353">
                  <c:v>50</c:v>
                </c:pt>
                <c:pt idx="354">
                  <c:v>50</c:v>
                </c:pt>
                <c:pt idx="355">
                  <c:v>50</c:v>
                </c:pt>
                <c:pt idx="356">
                  <c:v>50</c:v>
                </c:pt>
                <c:pt idx="357">
                  <c:v>50</c:v>
                </c:pt>
                <c:pt idx="358">
                  <c:v>50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50</c:v>
                </c:pt>
                <c:pt idx="365">
                  <c:v>50</c:v>
                </c:pt>
                <c:pt idx="366">
                  <c:v>50</c:v>
                </c:pt>
                <c:pt idx="367">
                  <c:v>50</c:v>
                </c:pt>
                <c:pt idx="368">
                  <c:v>50</c:v>
                </c:pt>
                <c:pt idx="369">
                  <c:v>50</c:v>
                </c:pt>
                <c:pt idx="370">
                  <c:v>50</c:v>
                </c:pt>
                <c:pt idx="371">
                  <c:v>50</c:v>
                </c:pt>
                <c:pt idx="372">
                  <c:v>50</c:v>
                </c:pt>
                <c:pt idx="373">
                  <c:v>50</c:v>
                </c:pt>
                <c:pt idx="374">
                  <c:v>50</c:v>
                </c:pt>
                <c:pt idx="375">
                  <c:v>50</c:v>
                </c:pt>
                <c:pt idx="376">
                  <c:v>50</c:v>
                </c:pt>
                <c:pt idx="377">
                  <c:v>50</c:v>
                </c:pt>
                <c:pt idx="378">
                  <c:v>50</c:v>
                </c:pt>
                <c:pt idx="379">
                  <c:v>50</c:v>
                </c:pt>
                <c:pt idx="380">
                  <c:v>50</c:v>
                </c:pt>
                <c:pt idx="381">
                  <c:v>50</c:v>
                </c:pt>
                <c:pt idx="382">
                  <c:v>50</c:v>
                </c:pt>
                <c:pt idx="383">
                  <c:v>50</c:v>
                </c:pt>
                <c:pt idx="384">
                  <c:v>50</c:v>
                </c:pt>
                <c:pt idx="385">
                  <c:v>50</c:v>
                </c:pt>
                <c:pt idx="386">
                  <c:v>50</c:v>
                </c:pt>
                <c:pt idx="387">
                  <c:v>50</c:v>
                </c:pt>
                <c:pt idx="388">
                  <c:v>50</c:v>
                </c:pt>
                <c:pt idx="389">
                  <c:v>50</c:v>
                </c:pt>
                <c:pt idx="390">
                  <c:v>50</c:v>
                </c:pt>
                <c:pt idx="391">
                  <c:v>50</c:v>
                </c:pt>
                <c:pt idx="392">
                  <c:v>50</c:v>
                </c:pt>
                <c:pt idx="393">
                  <c:v>50</c:v>
                </c:pt>
                <c:pt idx="394">
                  <c:v>50</c:v>
                </c:pt>
                <c:pt idx="395">
                  <c:v>50</c:v>
                </c:pt>
                <c:pt idx="396">
                  <c:v>50</c:v>
                </c:pt>
                <c:pt idx="397">
                  <c:v>50</c:v>
                </c:pt>
                <c:pt idx="398">
                  <c:v>50</c:v>
                </c:pt>
                <c:pt idx="399">
                  <c:v>50</c:v>
                </c:pt>
                <c:pt idx="400">
                  <c:v>50</c:v>
                </c:pt>
                <c:pt idx="401">
                  <c:v>50</c:v>
                </c:pt>
                <c:pt idx="402">
                  <c:v>50</c:v>
                </c:pt>
                <c:pt idx="403">
                  <c:v>50</c:v>
                </c:pt>
                <c:pt idx="404">
                  <c:v>50</c:v>
                </c:pt>
                <c:pt idx="405">
                  <c:v>50</c:v>
                </c:pt>
                <c:pt idx="406">
                  <c:v>50</c:v>
                </c:pt>
                <c:pt idx="407">
                  <c:v>50</c:v>
                </c:pt>
                <c:pt idx="408">
                  <c:v>50</c:v>
                </c:pt>
                <c:pt idx="409">
                  <c:v>50</c:v>
                </c:pt>
                <c:pt idx="410">
                  <c:v>50</c:v>
                </c:pt>
                <c:pt idx="411">
                  <c:v>50</c:v>
                </c:pt>
                <c:pt idx="412">
                  <c:v>50</c:v>
                </c:pt>
                <c:pt idx="413">
                  <c:v>50</c:v>
                </c:pt>
                <c:pt idx="414">
                  <c:v>50</c:v>
                </c:pt>
                <c:pt idx="415">
                  <c:v>50</c:v>
                </c:pt>
                <c:pt idx="416">
                  <c:v>50</c:v>
                </c:pt>
                <c:pt idx="417">
                  <c:v>50</c:v>
                </c:pt>
                <c:pt idx="418">
                  <c:v>50</c:v>
                </c:pt>
                <c:pt idx="419">
                  <c:v>50</c:v>
                </c:pt>
                <c:pt idx="420">
                  <c:v>50</c:v>
                </c:pt>
                <c:pt idx="421">
                  <c:v>50</c:v>
                </c:pt>
                <c:pt idx="422">
                  <c:v>50</c:v>
                </c:pt>
                <c:pt idx="423">
                  <c:v>50</c:v>
                </c:pt>
                <c:pt idx="424">
                  <c:v>50</c:v>
                </c:pt>
                <c:pt idx="425">
                  <c:v>50</c:v>
                </c:pt>
                <c:pt idx="426">
                  <c:v>50</c:v>
                </c:pt>
                <c:pt idx="427">
                  <c:v>50</c:v>
                </c:pt>
                <c:pt idx="428">
                  <c:v>50</c:v>
                </c:pt>
                <c:pt idx="429">
                  <c:v>50</c:v>
                </c:pt>
                <c:pt idx="430">
                  <c:v>50</c:v>
                </c:pt>
                <c:pt idx="431">
                  <c:v>50</c:v>
                </c:pt>
                <c:pt idx="432">
                  <c:v>50</c:v>
                </c:pt>
                <c:pt idx="433">
                  <c:v>50</c:v>
                </c:pt>
                <c:pt idx="434">
                  <c:v>50</c:v>
                </c:pt>
                <c:pt idx="435">
                  <c:v>50</c:v>
                </c:pt>
                <c:pt idx="436">
                  <c:v>50</c:v>
                </c:pt>
                <c:pt idx="437">
                  <c:v>50</c:v>
                </c:pt>
                <c:pt idx="438">
                  <c:v>50</c:v>
                </c:pt>
                <c:pt idx="439">
                  <c:v>50</c:v>
                </c:pt>
                <c:pt idx="440">
                  <c:v>50</c:v>
                </c:pt>
                <c:pt idx="441">
                  <c:v>50</c:v>
                </c:pt>
                <c:pt idx="442">
                  <c:v>50</c:v>
                </c:pt>
                <c:pt idx="443">
                  <c:v>50</c:v>
                </c:pt>
                <c:pt idx="444">
                  <c:v>50</c:v>
                </c:pt>
                <c:pt idx="445">
                  <c:v>50</c:v>
                </c:pt>
                <c:pt idx="446">
                  <c:v>50</c:v>
                </c:pt>
                <c:pt idx="447">
                  <c:v>50</c:v>
                </c:pt>
                <c:pt idx="448">
                  <c:v>50</c:v>
                </c:pt>
                <c:pt idx="449">
                  <c:v>50</c:v>
                </c:pt>
                <c:pt idx="450">
                  <c:v>50</c:v>
                </c:pt>
                <c:pt idx="451">
                  <c:v>50</c:v>
                </c:pt>
                <c:pt idx="452">
                  <c:v>50</c:v>
                </c:pt>
                <c:pt idx="453">
                  <c:v>50</c:v>
                </c:pt>
                <c:pt idx="454">
                  <c:v>50</c:v>
                </c:pt>
                <c:pt idx="455">
                  <c:v>50</c:v>
                </c:pt>
                <c:pt idx="456">
                  <c:v>50</c:v>
                </c:pt>
                <c:pt idx="457">
                  <c:v>50</c:v>
                </c:pt>
                <c:pt idx="458">
                  <c:v>50</c:v>
                </c:pt>
                <c:pt idx="459">
                  <c:v>50</c:v>
                </c:pt>
                <c:pt idx="460">
                  <c:v>50</c:v>
                </c:pt>
                <c:pt idx="461">
                  <c:v>50</c:v>
                </c:pt>
                <c:pt idx="462">
                  <c:v>50</c:v>
                </c:pt>
                <c:pt idx="463">
                  <c:v>50</c:v>
                </c:pt>
                <c:pt idx="464">
                  <c:v>50</c:v>
                </c:pt>
                <c:pt idx="465">
                  <c:v>50</c:v>
                </c:pt>
                <c:pt idx="466">
                  <c:v>50</c:v>
                </c:pt>
                <c:pt idx="467">
                  <c:v>50</c:v>
                </c:pt>
                <c:pt idx="468">
                  <c:v>50</c:v>
                </c:pt>
                <c:pt idx="469">
                  <c:v>50</c:v>
                </c:pt>
                <c:pt idx="470">
                  <c:v>50</c:v>
                </c:pt>
                <c:pt idx="471">
                  <c:v>50</c:v>
                </c:pt>
                <c:pt idx="472">
                  <c:v>50</c:v>
                </c:pt>
                <c:pt idx="473">
                  <c:v>50</c:v>
                </c:pt>
                <c:pt idx="474">
                  <c:v>50</c:v>
                </c:pt>
                <c:pt idx="475">
                  <c:v>50</c:v>
                </c:pt>
                <c:pt idx="476">
                  <c:v>50</c:v>
                </c:pt>
                <c:pt idx="477">
                  <c:v>50</c:v>
                </c:pt>
                <c:pt idx="478">
                  <c:v>50</c:v>
                </c:pt>
                <c:pt idx="479">
                  <c:v>50</c:v>
                </c:pt>
                <c:pt idx="480">
                  <c:v>50</c:v>
                </c:pt>
                <c:pt idx="481">
                  <c:v>50</c:v>
                </c:pt>
                <c:pt idx="482">
                  <c:v>50</c:v>
                </c:pt>
                <c:pt idx="483">
                  <c:v>50</c:v>
                </c:pt>
                <c:pt idx="484">
                  <c:v>50</c:v>
                </c:pt>
                <c:pt idx="485">
                  <c:v>50</c:v>
                </c:pt>
                <c:pt idx="486">
                  <c:v>50</c:v>
                </c:pt>
                <c:pt idx="487">
                  <c:v>50</c:v>
                </c:pt>
                <c:pt idx="488">
                  <c:v>50</c:v>
                </c:pt>
                <c:pt idx="489">
                  <c:v>50</c:v>
                </c:pt>
                <c:pt idx="490">
                  <c:v>50</c:v>
                </c:pt>
                <c:pt idx="491">
                  <c:v>50</c:v>
                </c:pt>
                <c:pt idx="492">
                  <c:v>50</c:v>
                </c:pt>
                <c:pt idx="493">
                  <c:v>50</c:v>
                </c:pt>
                <c:pt idx="494">
                  <c:v>50</c:v>
                </c:pt>
                <c:pt idx="495">
                  <c:v>50</c:v>
                </c:pt>
                <c:pt idx="496">
                  <c:v>50</c:v>
                </c:pt>
                <c:pt idx="497">
                  <c:v>50</c:v>
                </c:pt>
                <c:pt idx="498">
                  <c:v>50</c:v>
                </c:pt>
                <c:pt idx="499">
                  <c:v>50</c:v>
                </c:pt>
                <c:pt idx="500">
                  <c:v>50</c:v>
                </c:pt>
                <c:pt idx="501">
                  <c:v>50</c:v>
                </c:pt>
                <c:pt idx="502">
                  <c:v>50</c:v>
                </c:pt>
                <c:pt idx="503">
                  <c:v>50</c:v>
                </c:pt>
                <c:pt idx="504">
                  <c:v>50</c:v>
                </c:pt>
                <c:pt idx="505">
                  <c:v>50</c:v>
                </c:pt>
                <c:pt idx="506">
                  <c:v>50</c:v>
                </c:pt>
                <c:pt idx="507">
                  <c:v>50</c:v>
                </c:pt>
                <c:pt idx="508">
                  <c:v>50</c:v>
                </c:pt>
                <c:pt idx="509">
                  <c:v>50</c:v>
                </c:pt>
                <c:pt idx="510">
                  <c:v>50</c:v>
                </c:pt>
                <c:pt idx="511">
                  <c:v>50</c:v>
                </c:pt>
                <c:pt idx="512">
                  <c:v>50</c:v>
                </c:pt>
                <c:pt idx="513">
                  <c:v>50</c:v>
                </c:pt>
                <c:pt idx="514">
                  <c:v>50</c:v>
                </c:pt>
                <c:pt idx="515">
                  <c:v>50</c:v>
                </c:pt>
                <c:pt idx="516">
                  <c:v>50</c:v>
                </c:pt>
                <c:pt idx="517">
                  <c:v>50</c:v>
                </c:pt>
                <c:pt idx="518">
                  <c:v>50</c:v>
                </c:pt>
                <c:pt idx="519">
                  <c:v>50</c:v>
                </c:pt>
                <c:pt idx="520">
                  <c:v>50</c:v>
                </c:pt>
                <c:pt idx="521">
                  <c:v>50</c:v>
                </c:pt>
                <c:pt idx="522">
                  <c:v>50</c:v>
                </c:pt>
                <c:pt idx="523">
                  <c:v>50</c:v>
                </c:pt>
                <c:pt idx="524">
                  <c:v>50</c:v>
                </c:pt>
                <c:pt idx="525">
                  <c:v>50</c:v>
                </c:pt>
                <c:pt idx="526">
                  <c:v>50</c:v>
                </c:pt>
                <c:pt idx="527">
                  <c:v>50</c:v>
                </c:pt>
                <c:pt idx="528">
                  <c:v>50</c:v>
                </c:pt>
                <c:pt idx="529">
                  <c:v>50</c:v>
                </c:pt>
                <c:pt idx="530">
                  <c:v>50</c:v>
                </c:pt>
                <c:pt idx="531">
                  <c:v>50</c:v>
                </c:pt>
                <c:pt idx="532">
                  <c:v>50</c:v>
                </c:pt>
                <c:pt idx="533">
                  <c:v>50</c:v>
                </c:pt>
                <c:pt idx="534">
                  <c:v>50</c:v>
                </c:pt>
                <c:pt idx="535">
                  <c:v>50</c:v>
                </c:pt>
                <c:pt idx="536">
                  <c:v>50</c:v>
                </c:pt>
                <c:pt idx="537">
                  <c:v>50</c:v>
                </c:pt>
                <c:pt idx="538">
                  <c:v>50</c:v>
                </c:pt>
                <c:pt idx="539">
                  <c:v>50</c:v>
                </c:pt>
                <c:pt idx="540">
                  <c:v>50</c:v>
                </c:pt>
                <c:pt idx="541">
                  <c:v>50</c:v>
                </c:pt>
                <c:pt idx="542">
                  <c:v>50</c:v>
                </c:pt>
                <c:pt idx="543">
                  <c:v>50</c:v>
                </c:pt>
                <c:pt idx="544">
                  <c:v>50</c:v>
                </c:pt>
                <c:pt idx="545">
                  <c:v>50</c:v>
                </c:pt>
                <c:pt idx="546">
                  <c:v>50</c:v>
                </c:pt>
                <c:pt idx="547">
                  <c:v>50</c:v>
                </c:pt>
                <c:pt idx="548">
                  <c:v>50</c:v>
                </c:pt>
                <c:pt idx="549">
                  <c:v>50</c:v>
                </c:pt>
                <c:pt idx="550">
                  <c:v>50</c:v>
                </c:pt>
                <c:pt idx="551">
                  <c:v>50</c:v>
                </c:pt>
                <c:pt idx="552">
                  <c:v>50</c:v>
                </c:pt>
                <c:pt idx="553">
                  <c:v>50</c:v>
                </c:pt>
                <c:pt idx="554">
                  <c:v>50</c:v>
                </c:pt>
                <c:pt idx="555">
                  <c:v>50</c:v>
                </c:pt>
                <c:pt idx="556">
                  <c:v>50</c:v>
                </c:pt>
                <c:pt idx="557">
                  <c:v>50</c:v>
                </c:pt>
                <c:pt idx="558">
                  <c:v>50</c:v>
                </c:pt>
                <c:pt idx="559">
                  <c:v>50</c:v>
                </c:pt>
                <c:pt idx="560">
                  <c:v>50</c:v>
                </c:pt>
                <c:pt idx="561">
                  <c:v>50</c:v>
                </c:pt>
                <c:pt idx="562">
                  <c:v>50</c:v>
                </c:pt>
                <c:pt idx="563">
                  <c:v>50</c:v>
                </c:pt>
                <c:pt idx="564">
                  <c:v>50</c:v>
                </c:pt>
                <c:pt idx="565">
                  <c:v>50</c:v>
                </c:pt>
                <c:pt idx="566">
                  <c:v>50</c:v>
                </c:pt>
                <c:pt idx="567">
                  <c:v>50</c:v>
                </c:pt>
                <c:pt idx="568">
                  <c:v>50</c:v>
                </c:pt>
                <c:pt idx="569">
                  <c:v>50</c:v>
                </c:pt>
                <c:pt idx="570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04D-4C5B-865F-DF8C80A6817F}"/>
            </c:ext>
          </c:extLst>
        </c:ser>
        <c:ser>
          <c:idx val="3"/>
          <c:order val="3"/>
          <c:tx>
            <c:strRef>
              <c:f>'PM10 comparativ'!$E$1</c:f>
              <c:strCache>
                <c:ptCount val="1"/>
                <c:pt idx="0">
                  <c:v>WHO
AQG level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'PM10 comparativ'!$E$2:$E$572</c:f>
              <c:numCache>
                <c:formatCode>General</c:formatCode>
                <c:ptCount val="571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45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  <c:pt idx="29">
                  <c:v>45</c:v>
                </c:pt>
                <c:pt idx="30">
                  <c:v>45</c:v>
                </c:pt>
                <c:pt idx="31">
                  <c:v>45</c:v>
                </c:pt>
                <c:pt idx="32">
                  <c:v>45</c:v>
                </c:pt>
                <c:pt idx="33">
                  <c:v>45</c:v>
                </c:pt>
                <c:pt idx="34">
                  <c:v>45</c:v>
                </c:pt>
                <c:pt idx="35">
                  <c:v>45</c:v>
                </c:pt>
                <c:pt idx="36">
                  <c:v>45</c:v>
                </c:pt>
                <c:pt idx="37">
                  <c:v>45</c:v>
                </c:pt>
                <c:pt idx="38">
                  <c:v>45</c:v>
                </c:pt>
                <c:pt idx="39">
                  <c:v>45</c:v>
                </c:pt>
                <c:pt idx="40">
                  <c:v>45</c:v>
                </c:pt>
                <c:pt idx="41">
                  <c:v>45</c:v>
                </c:pt>
                <c:pt idx="42">
                  <c:v>45</c:v>
                </c:pt>
                <c:pt idx="43">
                  <c:v>45</c:v>
                </c:pt>
                <c:pt idx="44">
                  <c:v>45</c:v>
                </c:pt>
                <c:pt idx="45">
                  <c:v>45</c:v>
                </c:pt>
                <c:pt idx="46">
                  <c:v>45</c:v>
                </c:pt>
                <c:pt idx="47">
                  <c:v>45</c:v>
                </c:pt>
                <c:pt idx="48">
                  <c:v>45</c:v>
                </c:pt>
                <c:pt idx="49">
                  <c:v>45</c:v>
                </c:pt>
                <c:pt idx="50">
                  <c:v>45</c:v>
                </c:pt>
                <c:pt idx="51">
                  <c:v>45</c:v>
                </c:pt>
                <c:pt idx="52">
                  <c:v>45</c:v>
                </c:pt>
                <c:pt idx="53">
                  <c:v>45</c:v>
                </c:pt>
                <c:pt idx="54">
                  <c:v>45</c:v>
                </c:pt>
                <c:pt idx="55">
                  <c:v>45</c:v>
                </c:pt>
                <c:pt idx="56">
                  <c:v>45</c:v>
                </c:pt>
                <c:pt idx="57">
                  <c:v>45</c:v>
                </c:pt>
                <c:pt idx="58">
                  <c:v>45</c:v>
                </c:pt>
                <c:pt idx="59">
                  <c:v>45</c:v>
                </c:pt>
                <c:pt idx="60">
                  <c:v>45</c:v>
                </c:pt>
                <c:pt idx="61">
                  <c:v>45</c:v>
                </c:pt>
                <c:pt idx="62">
                  <c:v>45</c:v>
                </c:pt>
                <c:pt idx="63">
                  <c:v>45</c:v>
                </c:pt>
                <c:pt idx="64">
                  <c:v>45</c:v>
                </c:pt>
                <c:pt idx="65">
                  <c:v>45</c:v>
                </c:pt>
                <c:pt idx="66">
                  <c:v>45</c:v>
                </c:pt>
                <c:pt idx="67">
                  <c:v>45</c:v>
                </c:pt>
                <c:pt idx="68">
                  <c:v>45</c:v>
                </c:pt>
                <c:pt idx="69">
                  <c:v>45</c:v>
                </c:pt>
                <c:pt idx="70">
                  <c:v>45</c:v>
                </c:pt>
                <c:pt idx="71">
                  <c:v>45</c:v>
                </c:pt>
                <c:pt idx="72">
                  <c:v>45</c:v>
                </c:pt>
                <c:pt idx="73">
                  <c:v>45</c:v>
                </c:pt>
                <c:pt idx="74">
                  <c:v>45</c:v>
                </c:pt>
                <c:pt idx="75">
                  <c:v>45</c:v>
                </c:pt>
                <c:pt idx="76">
                  <c:v>45</c:v>
                </c:pt>
                <c:pt idx="77">
                  <c:v>45</c:v>
                </c:pt>
                <c:pt idx="78">
                  <c:v>45</c:v>
                </c:pt>
                <c:pt idx="79">
                  <c:v>45</c:v>
                </c:pt>
                <c:pt idx="80">
                  <c:v>45</c:v>
                </c:pt>
                <c:pt idx="81">
                  <c:v>45</c:v>
                </c:pt>
                <c:pt idx="82">
                  <c:v>45</c:v>
                </c:pt>
                <c:pt idx="83">
                  <c:v>45</c:v>
                </c:pt>
                <c:pt idx="84">
                  <c:v>45</c:v>
                </c:pt>
                <c:pt idx="85">
                  <c:v>45</c:v>
                </c:pt>
                <c:pt idx="86">
                  <c:v>45</c:v>
                </c:pt>
                <c:pt idx="87">
                  <c:v>45</c:v>
                </c:pt>
                <c:pt idx="88">
                  <c:v>45</c:v>
                </c:pt>
                <c:pt idx="89">
                  <c:v>45</c:v>
                </c:pt>
                <c:pt idx="90">
                  <c:v>45</c:v>
                </c:pt>
                <c:pt idx="91">
                  <c:v>45</c:v>
                </c:pt>
                <c:pt idx="92">
                  <c:v>45</c:v>
                </c:pt>
                <c:pt idx="93">
                  <c:v>45</c:v>
                </c:pt>
                <c:pt idx="94">
                  <c:v>45</c:v>
                </c:pt>
                <c:pt idx="95">
                  <c:v>45</c:v>
                </c:pt>
                <c:pt idx="96">
                  <c:v>45</c:v>
                </c:pt>
                <c:pt idx="97">
                  <c:v>45</c:v>
                </c:pt>
                <c:pt idx="98">
                  <c:v>45</c:v>
                </c:pt>
                <c:pt idx="99">
                  <c:v>45</c:v>
                </c:pt>
                <c:pt idx="100">
                  <c:v>45</c:v>
                </c:pt>
                <c:pt idx="101">
                  <c:v>45</c:v>
                </c:pt>
                <c:pt idx="102">
                  <c:v>45</c:v>
                </c:pt>
                <c:pt idx="103">
                  <c:v>45</c:v>
                </c:pt>
                <c:pt idx="104">
                  <c:v>45</c:v>
                </c:pt>
                <c:pt idx="105">
                  <c:v>45</c:v>
                </c:pt>
                <c:pt idx="106">
                  <c:v>45</c:v>
                </c:pt>
                <c:pt idx="107">
                  <c:v>45</c:v>
                </c:pt>
                <c:pt idx="108">
                  <c:v>45</c:v>
                </c:pt>
                <c:pt idx="109">
                  <c:v>45</c:v>
                </c:pt>
                <c:pt idx="110">
                  <c:v>45</c:v>
                </c:pt>
                <c:pt idx="111">
                  <c:v>45</c:v>
                </c:pt>
                <c:pt idx="112">
                  <c:v>45</c:v>
                </c:pt>
                <c:pt idx="113">
                  <c:v>45</c:v>
                </c:pt>
                <c:pt idx="114">
                  <c:v>45</c:v>
                </c:pt>
                <c:pt idx="115">
                  <c:v>45</c:v>
                </c:pt>
                <c:pt idx="116">
                  <c:v>45</c:v>
                </c:pt>
                <c:pt idx="117">
                  <c:v>45</c:v>
                </c:pt>
                <c:pt idx="118">
                  <c:v>45</c:v>
                </c:pt>
                <c:pt idx="119">
                  <c:v>45</c:v>
                </c:pt>
                <c:pt idx="120">
                  <c:v>45</c:v>
                </c:pt>
                <c:pt idx="121">
                  <c:v>45</c:v>
                </c:pt>
                <c:pt idx="122">
                  <c:v>45</c:v>
                </c:pt>
                <c:pt idx="123">
                  <c:v>45</c:v>
                </c:pt>
                <c:pt idx="124">
                  <c:v>45</c:v>
                </c:pt>
                <c:pt idx="125">
                  <c:v>45</c:v>
                </c:pt>
                <c:pt idx="126">
                  <c:v>45</c:v>
                </c:pt>
                <c:pt idx="127">
                  <c:v>45</c:v>
                </c:pt>
                <c:pt idx="128">
                  <c:v>45</c:v>
                </c:pt>
                <c:pt idx="129">
                  <c:v>45</c:v>
                </c:pt>
                <c:pt idx="130">
                  <c:v>45</c:v>
                </c:pt>
                <c:pt idx="131">
                  <c:v>45</c:v>
                </c:pt>
                <c:pt idx="132">
                  <c:v>45</c:v>
                </c:pt>
                <c:pt idx="133">
                  <c:v>45</c:v>
                </c:pt>
                <c:pt idx="134">
                  <c:v>45</c:v>
                </c:pt>
                <c:pt idx="135">
                  <c:v>45</c:v>
                </c:pt>
                <c:pt idx="136">
                  <c:v>45</c:v>
                </c:pt>
                <c:pt idx="137">
                  <c:v>45</c:v>
                </c:pt>
                <c:pt idx="138">
                  <c:v>45</c:v>
                </c:pt>
                <c:pt idx="139">
                  <c:v>45</c:v>
                </c:pt>
                <c:pt idx="140">
                  <c:v>45</c:v>
                </c:pt>
                <c:pt idx="141">
                  <c:v>45</c:v>
                </c:pt>
                <c:pt idx="142">
                  <c:v>45</c:v>
                </c:pt>
                <c:pt idx="143">
                  <c:v>45</c:v>
                </c:pt>
                <c:pt idx="144">
                  <c:v>45</c:v>
                </c:pt>
                <c:pt idx="145">
                  <c:v>45</c:v>
                </c:pt>
                <c:pt idx="146">
                  <c:v>45</c:v>
                </c:pt>
                <c:pt idx="147">
                  <c:v>45</c:v>
                </c:pt>
                <c:pt idx="148">
                  <c:v>45</c:v>
                </c:pt>
                <c:pt idx="149">
                  <c:v>45</c:v>
                </c:pt>
                <c:pt idx="150">
                  <c:v>45</c:v>
                </c:pt>
                <c:pt idx="151">
                  <c:v>45</c:v>
                </c:pt>
                <c:pt idx="152">
                  <c:v>45</c:v>
                </c:pt>
                <c:pt idx="153">
                  <c:v>45</c:v>
                </c:pt>
                <c:pt idx="154">
                  <c:v>45</c:v>
                </c:pt>
                <c:pt idx="155">
                  <c:v>45</c:v>
                </c:pt>
                <c:pt idx="156">
                  <c:v>45</c:v>
                </c:pt>
                <c:pt idx="157">
                  <c:v>45</c:v>
                </c:pt>
                <c:pt idx="158">
                  <c:v>45</c:v>
                </c:pt>
                <c:pt idx="159">
                  <c:v>45</c:v>
                </c:pt>
                <c:pt idx="160">
                  <c:v>45</c:v>
                </c:pt>
                <c:pt idx="161">
                  <c:v>45</c:v>
                </c:pt>
                <c:pt idx="162">
                  <c:v>45</c:v>
                </c:pt>
                <c:pt idx="163">
                  <c:v>45</c:v>
                </c:pt>
                <c:pt idx="164">
                  <c:v>45</c:v>
                </c:pt>
                <c:pt idx="165">
                  <c:v>45</c:v>
                </c:pt>
                <c:pt idx="166">
                  <c:v>45</c:v>
                </c:pt>
                <c:pt idx="167">
                  <c:v>45</c:v>
                </c:pt>
                <c:pt idx="168">
                  <c:v>45</c:v>
                </c:pt>
                <c:pt idx="169">
                  <c:v>45</c:v>
                </c:pt>
                <c:pt idx="170">
                  <c:v>45</c:v>
                </c:pt>
                <c:pt idx="171">
                  <c:v>45</c:v>
                </c:pt>
                <c:pt idx="172">
                  <c:v>45</c:v>
                </c:pt>
                <c:pt idx="173">
                  <c:v>45</c:v>
                </c:pt>
                <c:pt idx="174">
                  <c:v>45</c:v>
                </c:pt>
                <c:pt idx="175">
                  <c:v>45</c:v>
                </c:pt>
                <c:pt idx="176">
                  <c:v>45</c:v>
                </c:pt>
                <c:pt idx="177">
                  <c:v>45</c:v>
                </c:pt>
                <c:pt idx="178">
                  <c:v>45</c:v>
                </c:pt>
                <c:pt idx="179">
                  <c:v>45</c:v>
                </c:pt>
                <c:pt idx="180">
                  <c:v>45</c:v>
                </c:pt>
                <c:pt idx="181">
                  <c:v>45</c:v>
                </c:pt>
                <c:pt idx="182">
                  <c:v>45</c:v>
                </c:pt>
                <c:pt idx="183">
                  <c:v>45</c:v>
                </c:pt>
                <c:pt idx="184">
                  <c:v>45</c:v>
                </c:pt>
                <c:pt idx="185">
                  <c:v>45</c:v>
                </c:pt>
                <c:pt idx="186">
                  <c:v>45</c:v>
                </c:pt>
                <c:pt idx="187">
                  <c:v>45</c:v>
                </c:pt>
                <c:pt idx="188">
                  <c:v>45</c:v>
                </c:pt>
                <c:pt idx="189">
                  <c:v>45</c:v>
                </c:pt>
                <c:pt idx="190">
                  <c:v>45</c:v>
                </c:pt>
                <c:pt idx="191">
                  <c:v>45</c:v>
                </c:pt>
                <c:pt idx="192">
                  <c:v>45</c:v>
                </c:pt>
                <c:pt idx="193">
                  <c:v>45</c:v>
                </c:pt>
                <c:pt idx="194">
                  <c:v>45</c:v>
                </c:pt>
                <c:pt idx="195">
                  <c:v>45</c:v>
                </c:pt>
                <c:pt idx="196">
                  <c:v>45</c:v>
                </c:pt>
                <c:pt idx="197">
                  <c:v>45</c:v>
                </c:pt>
                <c:pt idx="198">
                  <c:v>45</c:v>
                </c:pt>
                <c:pt idx="199">
                  <c:v>45</c:v>
                </c:pt>
                <c:pt idx="200">
                  <c:v>45</c:v>
                </c:pt>
                <c:pt idx="201">
                  <c:v>45</c:v>
                </c:pt>
                <c:pt idx="202">
                  <c:v>45</c:v>
                </c:pt>
                <c:pt idx="203">
                  <c:v>45</c:v>
                </c:pt>
                <c:pt idx="204">
                  <c:v>45</c:v>
                </c:pt>
                <c:pt idx="205">
                  <c:v>45</c:v>
                </c:pt>
                <c:pt idx="206">
                  <c:v>45</c:v>
                </c:pt>
                <c:pt idx="207">
                  <c:v>45</c:v>
                </c:pt>
                <c:pt idx="208">
                  <c:v>45</c:v>
                </c:pt>
                <c:pt idx="209">
                  <c:v>45</c:v>
                </c:pt>
                <c:pt idx="210">
                  <c:v>45</c:v>
                </c:pt>
                <c:pt idx="211">
                  <c:v>45</c:v>
                </c:pt>
                <c:pt idx="212">
                  <c:v>45</c:v>
                </c:pt>
                <c:pt idx="213">
                  <c:v>45</c:v>
                </c:pt>
                <c:pt idx="214">
                  <c:v>45</c:v>
                </c:pt>
                <c:pt idx="215">
                  <c:v>45</c:v>
                </c:pt>
                <c:pt idx="216">
                  <c:v>45</c:v>
                </c:pt>
                <c:pt idx="217">
                  <c:v>45</c:v>
                </c:pt>
                <c:pt idx="218">
                  <c:v>45</c:v>
                </c:pt>
                <c:pt idx="219">
                  <c:v>45</c:v>
                </c:pt>
                <c:pt idx="220">
                  <c:v>45</c:v>
                </c:pt>
                <c:pt idx="221">
                  <c:v>45</c:v>
                </c:pt>
                <c:pt idx="222">
                  <c:v>45</c:v>
                </c:pt>
                <c:pt idx="223">
                  <c:v>45</c:v>
                </c:pt>
                <c:pt idx="224">
                  <c:v>45</c:v>
                </c:pt>
                <c:pt idx="225">
                  <c:v>45</c:v>
                </c:pt>
                <c:pt idx="226">
                  <c:v>45</c:v>
                </c:pt>
                <c:pt idx="227">
                  <c:v>45</c:v>
                </c:pt>
                <c:pt idx="228">
                  <c:v>45</c:v>
                </c:pt>
                <c:pt idx="229">
                  <c:v>45</c:v>
                </c:pt>
                <c:pt idx="230">
                  <c:v>45</c:v>
                </c:pt>
                <c:pt idx="231">
                  <c:v>45</c:v>
                </c:pt>
                <c:pt idx="232">
                  <c:v>45</c:v>
                </c:pt>
                <c:pt idx="233">
                  <c:v>45</c:v>
                </c:pt>
                <c:pt idx="234">
                  <c:v>45</c:v>
                </c:pt>
                <c:pt idx="235">
                  <c:v>45</c:v>
                </c:pt>
                <c:pt idx="236">
                  <c:v>45</c:v>
                </c:pt>
                <c:pt idx="237">
                  <c:v>45</c:v>
                </c:pt>
                <c:pt idx="238">
                  <c:v>45</c:v>
                </c:pt>
                <c:pt idx="239">
                  <c:v>45</c:v>
                </c:pt>
                <c:pt idx="240">
                  <c:v>45</c:v>
                </c:pt>
                <c:pt idx="241">
                  <c:v>45</c:v>
                </c:pt>
                <c:pt idx="242">
                  <c:v>45</c:v>
                </c:pt>
                <c:pt idx="243">
                  <c:v>45</c:v>
                </c:pt>
                <c:pt idx="244">
                  <c:v>45</c:v>
                </c:pt>
                <c:pt idx="245">
                  <c:v>45</c:v>
                </c:pt>
                <c:pt idx="246">
                  <c:v>45</c:v>
                </c:pt>
                <c:pt idx="247">
                  <c:v>45</c:v>
                </c:pt>
                <c:pt idx="248">
                  <c:v>45</c:v>
                </c:pt>
                <c:pt idx="249">
                  <c:v>45</c:v>
                </c:pt>
                <c:pt idx="250">
                  <c:v>45</c:v>
                </c:pt>
                <c:pt idx="251">
                  <c:v>45</c:v>
                </c:pt>
                <c:pt idx="252">
                  <c:v>45</c:v>
                </c:pt>
                <c:pt idx="253">
                  <c:v>45</c:v>
                </c:pt>
                <c:pt idx="254">
                  <c:v>45</c:v>
                </c:pt>
                <c:pt idx="255">
                  <c:v>45</c:v>
                </c:pt>
                <c:pt idx="256">
                  <c:v>45</c:v>
                </c:pt>
                <c:pt idx="257">
                  <c:v>45</c:v>
                </c:pt>
                <c:pt idx="258">
                  <c:v>45</c:v>
                </c:pt>
                <c:pt idx="259">
                  <c:v>45</c:v>
                </c:pt>
                <c:pt idx="260">
                  <c:v>45</c:v>
                </c:pt>
                <c:pt idx="261">
                  <c:v>45</c:v>
                </c:pt>
                <c:pt idx="262">
                  <c:v>45</c:v>
                </c:pt>
                <c:pt idx="263">
                  <c:v>45</c:v>
                </c:pt>
                <c:pt idx="264">
                  <c:v>45</c:v>
                </c:pt>
                <c:pt idx="265">
                  <c:v>45</c:v>
                </c:pt>
                <c:pt idx="266">
                  <c:v>45</c:v>
                </c:pt>
                <c:pt idx="267">
                  <c:v>45</c:v>
                </c:pt>
                <c:pt idx="268">
                  <c:v>45</c:v>
                </c:pt>
                <c:pt idx="269">
                  <c:v>45</c:v>
                </c:pt>
                <c:pt idx="270">
                  <c:v>45</c:v>
                </c:pt>
                <c:pt idx="271">
                  <c:v>45</c:v>
                </c:pt>
                <c:pt idx="272">
                  <c:v>45</c:v>
                </c:pt>
                <c:pt idx="273">
                  <c:v>45</c:v>
                </c:pt>
                <c:pt idx="274">
                  <c:v>45</c:v>
                </c:pt>
                <c:pt idx="275">
                  <c:v>45</c:v>
                </c:pt>
                <c:pt idx="276">
                  <c:v>45</c:v>
                </c:pt>
                <c:pt idx="277">
                  <c:v>45</c:v>
                </c:pt>
                <c:pt idx="278">
                  <c:v>45</c:v>
                </c:pt>
                <c:pt idx="279">
                  <c:v>45</c:v>
                </c:pt>
                <c:pt idx="280">
                  <c:v>45</c:v>
                </c:pt>
                <c:pt idx="281">
                  <c:v>45</c:v>
                </c:pt>
                <c:pt idx="282">
                  <c:v>45</c:v>
                </c:pt>
                <c:pt idx="283">
                  <c:v>45</c:v>
                </c:pt>
                <c:pt idx="284">
                  <c:v>45</c:v>
                </c:pt>
                <c:pt idx="285">
                  <c:v>45</c:v>
                </c:pt>
                <c:pt idx="286">
                  <c:v>45</c:v>
                </c:pt>
                <c:pt idx="287">
                  <c:v>45</c:v>
                </c:pt>
                <c:pt idx="288">
                  <c:v>45</c:v>
                </c:pt>
                <c:pt idx="289">
                  <c:v>45</c:v>
                </c:pt>
                <c:pt idx="290">
                  <c:v>45</c:v>
                </c:pt>
                <c:pt idx="291">
                  <c:v>45</c:v>
                </c:pt>
                <c:pt idx="292">
                  <c:v>45</c:v>
                </c:pt>
                <c:pt idx="293">
                  <c:v>45</c:v>
                </c:pt>
                <c:pt idx="294">
                  <c:v>45</c:v>
                </c:pt>
                <c:pt idx="295">
                  <c:v>45</c:v>
                </c:pt>
                <c:pt idx="296">
                  <c:v>45</c:v>
                </c:pt>
                <c:pt idx="297">
                  <c:v>45</c:v>
                </c:pt>
                <c:pt idx="298">
                  <c:v>45</c:v>
                </c:pt>
                <c:pt idx="299">
                  <c:v>45</c:v>
                </c:pt>
                <c:pt idx="300">
                  <c:v>45</c:v>
                </c:pt>
                <c:pt idx="301">
                  <c:v>45</c:v>
                </c:pt>
                <c:pt idx="302">
                  <c:v>45</c:v>
                </c:pt>
                <c:pt idx="303">
                  <c:v>45</c:v>
                </c:pt>
                <c:pt idx="304">
                  <c:v>45</c:v>
                </c:pt>
                <c:pt idx="305">
                  <c:v>45</c:v>
                </c:pt>
                <c:pt idx="306">
                  <c:v>45</c:v>
                </c:pt>
                <c:pt idx="307">
                  <c:v>45</c:v>
                </c:pt>
                <c:pt idx="308">
                  <c:v>45</c:v>
                </c:pt>
                <c:pt idx="309">
                  <c:v>45</c:v>
                </c:pt>
                <c:pt idx="310">
                  <c:v>45</c:v>
                </c:pt>
                <c:pt idx="311">
                  <c:v>45</c:v>
                </c:pt>
                <c:pt idx="312">
                  <c:v>45</c:v>
                </c:pt>
                <c:pt idx="313">
                  <c:v>45</c:v>
                </c:pt>
                <c:pt idx="314">
                  <c:v>45</c:v>
                </c:pt>
                <c:pt idx="315">
                  <c:v>45</c:v>
                </c:pt>
                <c:pt idx="316">
                  <c:v>45</c:v>
                </c:pt>
                <c:pt idx="317">
                  <c:v>45</c:v>
                </c:pt>
                <c:pt idx="318">
                  <c:v>45</c:v>
                </c:pt>
                <c:pt idx="319">
                  <c:v>45</c:v>
                </c:pt>
                <c:pt idx="320">
                  <c:v>45</c:v>
                </c:pt>
                <c:pt idx="321">
                  <c:v>45</c:v>
                </c:pt>
                <c:pt idx="322">
                  <c:v>45</c:v>
                </c:pt>
                <c:pt idx="323">
                  <c:v>45</c:v>
                </c:pt>
                <c:pt idx="324">
                  <c:v>45</c:v>
                </c:pt>
                <c:pt idx="325">
                  <c:v>45</c:v>
                </c:pt>
                <c:pt idx="326">
                  <c:v>45</c:v>
                </c:pt>
                <c:pt idx="327">
                  <c:v>45</c:v>
                </c:pt>
                <c:pt idx="328">
                  <c:v>45</c:v>
                </c:pt>
                <c:pt idx="329">
                  <c:v>45</c:v>
                </c:pt>
                <c:pt idx="330">
                  <c:v>45</c:v>
                </c:pt>
                <c:pt idx="331">
                  <c:v>45</c:v>
                </c:pt>
                <c:pt idx="332">
                  <c:v>45</c:v>
                </c:pt>
                <c:pt idx="333">
                  <c:v>45</c:v>
                </c:pt>
                <c:pt idx="334">
                  <c:v>45</c:v>
                </c:pt>
                <c:pt idx="335">
                  <c:v>45</c:v>
                </c:pt>
                <c:pt idx="336">
                  <c:v>45</c:v>
                </c:pt>
                <c:pt idx="337">
                  <c:v>45</c:v>
                </c:pt>
                <c:pt idx="338">
                  <c:v>45</c:v>
                </c:pt>
                <c:pt idx="339">
                  <c:v>45</c:v>
                </c:pt>
                <c:pt idx="340">
                  <c:v>45</c:v>
                </c:pt>
                <c:pt idx="341">
                  <c:v>45</c:v>
                </c:pt>
                <c:pt idx="342">
                  <c:v>45</c:v>
                </c:pt>
                <c:pt idx="343">
                  <c:v>45</c:v>
                </c:pt>
                <c:pt idx="344">
                  <c:v>45</c:v>
                </c:pt>
                <c:pt idx="345">
                  <c:v>45</c:v>
                </c:pt>
                <c:pt idx="346">
                  <c:v>45</c:v>
                </c:pt>
                <c:pt idx="347">
                  <c:v>45</c:v>
                </c:pt>
                <c:pt idx="348">
                  <c:v>45</c:v>
                </c:pt>
                <c:pt idx="349">
                  <c:v>45</c:v>
                </c:pt>
                <c:pt idx="350">
                  <c:v>45</c:v>
                </c:pt>
                <c:pt idx="351">
                  <c:v>45</c:v>
                </c:pt>
                <c:pt idx="352">
                  <c:v>45</c:v>
                </c:pt>
                <c:pt idx="353">
                  <c:v>45</c:v>
                </c:pt>
                <c:pt idx="354">
                  <c:v>45</c:v>
                </c:pt>
                <c:pt idx="355">
                  <c:v>45</c:v>
                </c:pt>
                <c:pt idx="356">
                  <c:v>45</c:v>
                </c:pt>
                <c:pt idx="357">
                  <c:v>45</c:v>
                </c:pt>
                <c:pt idx="358">
                  <c:v>45</c:v>
                </c:pt>
                <c:pt idx="359">
                  <c:v>45</c:v>
                </c:pt>
                <c:pt idx="360">
                  <c:v>45</c:v>
                </c:pt>
                <c:pt idx="361">
                  <c:v>45</c:v>
                </c:pt>
                <c:pt idx="362">
                  <c:v>45</c:v>
                </c:pt>
                <c:pt idx="363">
                  <c:v>45</c:v>
                </c:pt>
                <c:pt idx="364">
                  <c:v>45</c:v>
                </c:pt>
                <c:pt idx="365">
                  <c:v>45</c:v>
                </c:pt>
                <c:pt idx="366">
                  <c:v>45</c:v>
                </c:pt>
                <c:pt idx="367">
                  <c:v>45</c:v>
                </c:pt>
                <c:pt idx="368">
                  <c:v>45</c:v>
                </c:pt>
                <c:pt idx="369">
                  <c:v>45</c:v>
                </c:pt>
                <c:pt idx="370">
                  <c:v>45</c:v>
                </c:pt>
                <c:pt idx="371">
                  <c:v>45</c:v>
                </c:pt>
                <c:pt idx="372">
                  <c:v>45</c:v>
                </c:pt>
                <c:pt idx="373">
                  <c:v>45</c:v>
                </c:pt>
                <c:pt idx="374">
                  <c:v>45</c:v>
                </c:pt>
                <c:pt idx="375">
                  <c:v>45</c:v>
                </c:pt>
                <c:pt idx="376">
                  <c:v>45</c:v>
                </c:pt>
                <c:pt idx="377">
                  <c:v>45</c:v>
                </c:pt>
                <c:pt idx="378">
                  <c:v>45</c:v>
                </c:pt>
                <c:pt idx="379">
                  <c:v>45</c:v>
                </c:pt>
                <c:pt idx="380">
                  <c:v>45</c:v>
                </c:pt>
                <c:pt idx="381">
                  <c:v>45</c:v>
                </c:pt>
                <c:pt idx="382">
                  <c:v>45</c:v>
                </c:pt>
                <c:pt idx="383">
                  <c:v>45</c:v>
                </c:pt>
                <c:pt idx="384">
                  <c:v>45</c:v>
                </c:pt>
                <c:pt idx="385">
                  <c:v>45</c:v>
                </c:pt>
                <c:pt idx="386">
                  <c:v>45</c:v>
                </c:pt>
                <c:pt idx="387">
                  <c:v>45</c:v>
                </c:pt>
                <c:pt idx="388">
                  <c:v>45</c:v>
                </c:pt>
                <c:pt idx="389">
                  <c:v>45</c:v>
                </c:pt>
                <c:pt idx="390">
                  <c:v>45</c:v>
                </c:pt>
                <c:pt idx="391">
                  <c:v>45</c:v>
                </c:pt>
                <c:pt idx="392">
                  <c:v>45</c:v>
                </c:pt>
                <c:pt idx="393">
                  <c:v>45</c:v>
                </c:pt>
                <c:pt idx="394">
                  <c:v>45</c:v>
                </c:pt>
                <c:pt idx="395">
                  <c:v>45</c:v>
                </c:pt>
                <c:pt idx="396">
                  <c:v>45</c:v>
                </c:pt>
                <c:pt idx="397">
                  <c:v>45</c:v>
                </c:pt>
                <c:pt idx="398">
                  <c:v>45</c:v>
                </c:pt>
                <c:pt idx="399">
                  <c:v>45</c:v>
                </c:pt>
                <c:pt idx="400">
                  <c:v>45</c:v>
                </c:pt>
                <c:pt idx="401">
                  <c:v>45</c:v>
                </c:pt>
                <c:pt idx="402">
                  <c:v>45</c:v>
                </c:pt>
                <c:pt idx="403">
                  <c:v>45</c:v>
                </c:pt>
                <c:pt idx="404">
                  <c:v>45</c:v>
                </c:pt>
                <c:pt idx="405">
                  <c:v>45</c:v>
                </c:pt>
                <c:pt idx="406">
                  <c:v>45</c:v>
                </c:pt>
                <c:pt idx="407">
                  <c:v>45</c:v>
                </c:pt>
                <c:pt idx="408">
                  <c:v>45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  <c:pt idx="418">
                  <c:v>45</c:v>
                </c:pt>
                <c:pt idx="419">
                  <c:v>45</c:v>
                </c:pt>
                <c:pt idx="420">
                  <c:v>45</c:v>
                </c:pt>
                <c:pt idx="421">
                  <c:v>45</c:v>
                </c:pt>
                <c:pt idx="422">
                  <c:v>45</c:v>
                </c:pt>
                <c:pt idx="423">
                  <c:v>45</c:v>
                </c:pt>
                <c:pt idx="424">
                  <c:v>45</c:v>
                </c:pt>
                <c:pt idx="425">
                  <c:v>45</c:v>
                </c:pt>
                <c:pt idx="426">
                  <c:v>45</c:v>
                </c:pt>
                <c:pt idx="427">
                  <c:v>45</c:v>
                </c:pt>
                <c:pt idx="428">
                  <c:v>45</c:v>
                </c:pt>
                <c:pt idx="429">
                  <c:v>45</c:v>
                </c:pt>
                <c:pt idx="430">
                  <c:v>45</c:v>
                </c:pt>
                <c:pt idx="431">
                  <c:v>45</c:v>
                </c:pt>
                <c:pt idx="432">
                  <c:v>45</c:v>
                </c:pt>
                <c:pt idx="433">
                  <c:v>45</c:v>
                </c:pt>
                <c:pt idx="434">
                  <c:v>45</c:v>
                </c:pt>
                <c:pt idx="435">
                  <c:v>45</c:v>
                </c:pt>
                <c:pt idx="436">
                  <c:v>45</c:v>
                </c:pt>
                <c:pt idx="437">
                  <c:v>45</c:v>
                </c:pt>
                <c:pt idx="438">
                  <c:v>45</c:v>
                </c:pt>
                <c:pt idx="439">
                  <c:v>45</c:v>
                </c:pt>
                <c:pt idx="440">
                  <c:v>45</c:v>
                </c:pt>
                <c:pt idx="441">
                  <c:v>45</c:v>
                </c:pt>
                <c:pt idx="442">
                  <c:v>45</c:v>
                </c:pt>
                <c:pt idx="443">
                  <c:v>45</c:v>
                </c:pt>
                <c:pt idx="444">
                  <c:v>45</c:v>
                </c:pt>
                <c:pt idx="445">
                  <c:v>45</c:v>
                </c:pt>
                <c:pt idx="446">
                  <c:v>45</c:v>
                </c:pt>
                <c:pt idx="447">
                  <c:v>45</c:v>
                </c:pt>
                <c:pt idx="448">
                  <c:v>45</c:v>
                </c:pt>
                <c:pt idx="449">
                  <c:v>45</c:v>
                </c:pt>
                <c:pt idx="450">
                  <c:v>45</c:v>
                </c:pt>
                <c:pt idx="451">
                  <c:v>45</c:v>
                </c:pt>
                <c:pt idx="452">
                  <c:v>45</c:v>
                </c:pt>
                <c:pt idx="453">
                  <c:v>45</c:v>
                </c:pt>
                <c:pt idx="454">
                  <c:v>45</c:v>
                </c:pt>
                <c:pt idx="455">
                  <c:v>45</c:v>
                </c:pt>
                <c:pt idx="456">
                  <c:v>45</c:v>
                </c:pt>
                <c:pt idx="457">
                  <c:v>45</c:v>
                </c:pt>
                <c:pt idx="458">
                  <c:v>45</c:v>
                </c:pt>
                <c:pt idx="459">
                  <c:v>45</c:v>
                </c:pt>
                <c:pt idx="460">
                  <c:v>45</c:v>
                </c:pt>
                <c:pt idx="461">
                  <c:v>45</c:v>
                </c:pt>
                <c:pt idx="462">
                  <c:v>45</c:v>
                </c:pt>
                <c:pt idx="463">
                  <c:v>45</c:v>
                </c:pt>
                <c:pt idx="464">
                  <c:v>45</c:v>
                </c:pt>
                <c:pt idx="465">
                  <c:v>45</c:v>
                </c:pt>
                <c:pt idx="466">
                  <c:v>45</c:v>
                </c:pt>
                <c:pt idx="467">
                  <c:v>45</c:v>
                </c:pt>
                <c:pt idx="468">
                  <c:v>45</c:v>
                </c:pt>
                <c:pt idx="469">
                  <c:v>45</c:v>
                </c:pt>
                <c:pt idx="470">
                  <c:v>45</c:v>
                </c:pt>
                <c:pt idx="471">
                  <c:v>45</c:v>
                </c:pt>
                <c:pt idx="472">
                  <c:v>45</c:v>
                </c:pt>
                <c:pt idx="473">
                  <c:v>45</c:v>
                </c:pt>
                <c:pt idx="474">
                  <c:v>45</c:v>
                </c:pt>
                <c:pt idx="475">
                  <c:v>45</c:v>
                </c:pt>
                <c:pt idx="476">
                  <c:v>45</c:v>
                </c:pt>
                <c:pt idx="477">
                  <c:v>45</c:v>
                </c:pt>
                <c:pt idx="478">
                  <c:v>45</c:v>
                </c:pt>
                <c:pt idx="479">
                  <c:v>45</c:v>
                </c:pt>
                <c:pt idx="480">
                  <c:v>45</c:v>
                </c:pt>
                <c:pt idx="481">
                  <c:v>45</c:v>
                </c:pt>
                <c:pt idx="482">
                  <c:v>45</c:v>
                </c:pt>
                <c:pt idx="483">
                  <c:v>45</c:v>
                </c:pt>
                <c:pt idx="484">
                  <c:v>45</c:v>
                </c:pt>
                <c:pt idx="485">
                  <c:v>45</c:v>
                </c:pt>
                <c:pt idx="486">
                  <c:v>45</c:v>
                </c:pt>
                <c:pt idx="487">
                  <c:v>45</c:v>
                </c:pt>
                <c:pt idx="488">
                  <c:v>45</c:v>
                </c:pt>
                <c:pt idx="489">
                  <c:v>45</c:v>
                </c:pt>
                <c:pt idx="490">
                  <c:v>45</c:v>
                </c:pt>
                <c:pt idx="491">
                  <c:v>45</c:v>
                </c:pt>
                <c:pt idx="492">
                  <c:v>45</c:v>
                </c:pt>
                <c:pt idx="493">
                  <c:v>45</c:v>
                </c:pt>
                <c:pt idx="494">
                  <c:v>45</c:v>
                </c:pt>
                <c:pt idx="495">
                  <c:v>45</c:v>
                </c:pt>
                <c:pt idx="496">
                  <c:v>45</c:v>
                </c:pt>
                <c:pt idx="497">
                  <c:v>45</c:v>
                </c:pt>
                <c:pt idx="498">
                  <c:v>45</c:v>
                </c:pt>
                <c:pt idx="499">
                  <c:v>45</c:v>
                </c:pt>
                <c:pt idx="500">
                  <c:v>45</c:v>
                </c:pt>
                <c:pt idx="501">
                  <c:v>45</c:v>
                </c:pt>
                <c:pt idx="502">
                  <c:v>45</c:v>
                </c:pt>
                <c:pt idx="503">
                  <c:v>45</c:v>
                </c:pt>
                <c:pt idx="504">
                  <c:v>45</c:v>
                </c:pt>
                <c:pt idx="505">
                  <c:v>45</c:v>
                </c:pt>
                <c:pt idx="506">
                  <c:v>45</c:v>
                </c:pt>
                <c:pt idx="507">
                  <c:v>45</c:v>
                </c:pt>
                <c:pt idx="508">
                  <c:v>45</c:v>
                </c:pt>
                <c:pt idx="509">
                  <c:v>45</c:v>
                </c:pt>
                <c:pt idx="510">
                  <c:v>45</c:v>
                </c:pt>
                <c:pt idx="511">
                  <c:v>45</c:v>
                </c:pt>
                <c:pt idx="512">
                  <c:v>45</c:v>
                </c:pt>
                <c:pt idx="513">
                  <c:v>45</c:v>
                </c:pt>
                <c:pt idx="514">
                  <c:v>45</c:v>
                </c:pt>
                <c:pt idx="515">
                  <c:v>45</c:v>
                </c:pt>
                <c:pt idx="516">
                  <c:v>45</c:v>
                </c:pt>
                <c:pt idx="517">
                  <c:v>45</c:v>
                </c:pt>
                <c:pt idx="518">
                  <c:v>45</c:v>
                </c:pt>
                <c:pt idx="519">
                  <c:v>45</c:v>
                </c:pt>
                <c:pt idx="520">
                  <c:v>45</c:v>
                </c:pt>
                <c:pt idx="521">
                  <c:v>45</c:v>
                </c:pt>
                <c:pt idx="522">
                  <c:v>45</c:v>
                </c:pt>
                <c:pt idx="523">
                  <c:v>45</c:v>
                </c:pt>
                <c:pt idx="524">
                  <c:v>45</c:v>
                </c:pt>
                <c:pt idx="525">
                  <c:v>45</c:v>
                </c:pt>
                <c:pt idx="526">
                  <c:v>45</c:v>
                </c:pt>
                <c:pt idx="527">
                  <c:v>45</c:v>
                </c:pt>
                <c:pt idx="528">
                  <c:v>45</c:v>
                </c:pt>
                <c:pt idx="529">
                  <c:v>45</c:v>
                </c:pt>
                <c:pt idx="530">
                  <c:v>45</c:v>
                </c:pt>
                <c:pt idx="531">
                  <c:v>45</c:v>
                </c:pt>
                <c:pt idx="532">
                  <c:v>45</c:v>
                </c:pt>
                <c:pt idx="533">
                  <c:v>45</c:v>
                </c:pt>
                <c:pt idx="534">
                  <c:v>45</c:v>
                </c:pt>
                <c:pt idx="535">
                  <c:v>45</c:v>
                </c:pt>
                <c:pt idx="536">
                  <c:v>45</c:v>
                </c:pt>
                <c:pt idx="537">
                  <c:v>45</c:v>
                </c:pt>
                <c:pt idx="538">
                  <c:v>45</c:v>
                </c:pt>
                <c:pt idx="539">
                  <c:v>45</c:v>
                </c:pt>
                <c:pt idx="540">
                  <c:v>45</c:v>
                </c:pt>
                <c:pt idx="541">
                  <c:v>45</c:v>
                </c:pt>
                <c:pt idx="542">
                  <c:v>45</c:v>
                </c:pt>
                <c:pt idx="543">
                  <c:v>45</c:v>
                </c:pt>
                <c:pt idx="544">
                  <c:v>45</c:v>
                </c:pt>
                <c:pt idx="545">
                  <c:v>45</c:v>
                </c:pt>
                <c:pt idx="546">
                  <c:v>45</c:v>
                </c:pt>
                <c:pt idx="547">
                  <c:v>45</c:v>
                </c:pt>
                <c:pt idx="548">
                  <c:v>45</c:v>
                </c:pt>
                <c:pt idx="549">
                  <c:v>45</c:v>
                </c:pt>
                <c:pt idx="550">
                  <c:v>45</c:v>
                </c:pt>
                <c:pt idx="551">
                  <c:v>45</c:v>
                </c:pt>
                <c:pt idx="552">
                  <c:v>45</c:v>
                </c:pt>
                <c:pt idx="553">
                  <c:v>45</c:v>
                </c:pt>
                <c:pt idx="554">
                  <c:v>45</c:v>
                </c:pt>
                <c:pt idx="555">
                  <c:v>45</c:v>
                </c:pt>
                <c:pt idx="556">
                  <c:v>45</c:v>
                </c:pt>
                <c:pt idx="557">
                  <c:v>45</c:v>
                </c:pt>
                <c:pt idx="558">
                  <c:v>45</c:v>
                </c:pt>
                <c:pt idx="559">
                  <c:v>45</c:v>
                </c:pt>
                <c:pt idx="560">
                  <c:v>45</c:v>
                </c:pt>
                <c:pt idx="561">
                  <c:v>45</c:v>
                </c:pt>
                <c:pt idx="562">
                  <c:v>45</c:v>
                </c:pt>
                <c:pt idx="563">
                  <c:v>45</c:v>
                </c:pt>
                <c:pt idx="564">
                  <c:v>45</c:v>
                </c:pt>
                <c:pt idx="565">
                  <c:v>45</c:v>
                </c:pt>
                <c:pt idx="566">
                  <c:v>45</c:v>
                </c:pt>
                <c:pt idx="567">
                  <c:v>45</c:v>
                </c:pt>
                <c:pt idx="568">
                  <c:v>45</c:v>
                </c:pt>
                <c:pt idx="569">
                  <c:v>45</c:v>
                </c:pt>
                <c:pt idx="570">
                  <c:v>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04D-4C5B-865F-DF8C80A68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08672"/>
        <c:axId val="323907888"/>
      </c:lineChart>
      <c:catAx>
        <c:axId val="323908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3907888"/>
        <c:crosses val="autoZero"/>
        <c:auto val="1"/>
        <c:lblAlgn val="ctr"/>
        <c:lblOffset val="100"/>
        <c:noMultiLvlLbl val="0"/>
      </c:catAx>
      <c:valAx>
        <c:axId val="323907888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90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33425845549281E-2"/>
          <c:y val="0.90284801486779809"/>
          <c:w val="0.92828547045999399"/>
          <c:h val="8.8704066661926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SB1</a:t>
            </a:r>
            <a:endParaRPr lang="en-US"/>
          </a:p>
        </c:rich>
      </c:tx>
      <c:layout>
        <c:manualLayout>
          <c:xMode val="edge"/>
          <c:yMode val="edge"/>
          <c:x val="0.33461700993067645"/>
          <c:y val="2.6172759446923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A7-46C3-BFE1-A7615067728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A7-46C3-BFE1-A7615067728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A7-46C3-BFE1-A7615067728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A7-46C3-BFE1-A7615067728E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PM'!$E$4,'centralizare rezultate PM'!$K$4,'centralizare rezultate PM'!$Q$4,'centralizare rezultate PM'!$W$4,'centralizare rezultate PM'!$AC$4)</c:f>
              <c:numCache>
                <c:formatCode>0.00</c:formatCode>
                <c:ptCount val="4"/>
                <c:pt idx="0">
                  <c:v>12.681159420289465</c:v>
                </c:pt>
                <c:pt idx="1">
                  <c:v>9.9637681159419369</c:v>
                </c:pt>
                <c:pt idx="2">
                  <c:v>20.92391304347807</c:v>
                </c:pt>
                <c:pt idx="3" formatCode="General">
                  <c:v>16.666666666666742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DA7-46C3-BFE1-A7615067728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DA7-46C3-BFE1-A7615067728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DA7-46C3-BFE1-A7615067728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DA7-46C3-BFE1-A7615067728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DA7-46C3-BFE1-A7615067728E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PM'!$E$5,'centralizare rezultate PM'!$K$5,'centralizare rezultate PM'!$Q$5,'centralizare rezultate PM'!$W$5,'centralizare rezultate PM'!$AC$5)</c:f>
              <c:numCache>
                <c:formatCode>0.00</c:formatCode>
                <c:ptCount val="4"/>
                <c:pt idx="0">
                  <c:v>29.347826086956712</c:v>
                </c:pt>
                <c:pt idx="1">
                  <c:v>8.8768115942027261</c:v>
                </c:pt>
                <c:pt idx="2">
                  <c:v>17.844202898550471</c:v>
                </c:pt>
                <c:pt idx="3">
                  <c:v>14.945652173912906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3DA7-46C3-BFE1-A7615067728E}"/>
            </c:ext>
          </c:extLst>
        </c:ser>
        <c:ser>
          <c:idx val="2"/>
          <c:order val="2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DA7-46C3-BFE1-A7615067728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DA7-46C3-BFE1-A7615067728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DA7-46C3-BFE1-A7615067728E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PM'!$E$6,'centralizare rezultate PM'!$K$6,'centralizare rezultate PM'!$Q$6,'centralizare rezultate PM'!$W$6,'centralizare rezultate PM'!$AC$6)</c:f>
              <c:numCache>
                <c:formatCode>0.00</c:formatCode>
                <c:ptCount val="4"/>
                <c:pt idx="0">
                  <c:v>19.746376811593841</c:v>
                </c:pt>
                <c:pt idx="1">
                  <c:v>9.6920289855073865</c:v>
                </c:pt>
                <c:pt idx="2">
                  <c:v>24.637681159420797</c:v>
                </c:pt>
                <c:pt idx="3">
                  <c:v>18.749999999999645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3DA7-46C3-BFE1-A76150677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906712"/>
        <c:axId val="323906320"/>
      </c:barChart>
      <c:catAx>
        <c:axId val="323906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3906320"/>
        <c:crosses val="autoZero"/>
        <c:auto val="1"/>
        <c:lblAlgn val="ctr"/>
        <c:lblOffset val="100"/>
        <c:noMultiLvlLbl val="0"/>
      </c:catAx>
      <c:valAx>
        <c:axId val="323906320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90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0000FF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SB2</a:t>
            </a:r>
            <a:endParaRPr lang="en-US"/>
          </a:p>
        </c:rich>
      </c:tx>
      <c:layout>
        <c:manualLayout>
          <c:xMode val="edge"/>
          <c:yMode val="edge"/>
          <c:x val="0.34902143736839408"/>
          <c:y val="2.6202116663377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51-4612-91C4-09E1D746080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51-4612-91C4-09E1D746080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51-4612-91C4-09E1D746080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51-4612-91C4-09E1D7460804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PM'!$E$7,'centralizare rezultate PM'!$K$7,'centralizare rezultate PM'!$Q$7,'centralizare rezultate PM'!$W$7,'centralizare rezultate PM'!$AC$7)</c:f>
              <c:numCache>
                <c:formatCode>0.00</c:formatCode>
                <c:ptCount val="4"/>
                <c:pt idx="0">
                  <c:v>27.355072463768323</c:v>
                </c:pt>
                <c:pt idx="1">
                  <c:v>12.590579710144949</c:v>
                </c:pt>
                <c:pt idx="2">
                  <c:v>21.467391304347675</c:v>
                </c:pt>
                <c:pt idx="3">
                  <c:v>17.753623188405452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651-4612-91C4-09E1D746080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651-4612-91C4-09E1D746080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651-4612-91C4-09E1D746080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651-4612-91C4-09E1D746080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651-4612-91C4-09E1D7460804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PM'!$E$8,'centralizare rezultate PM'!$K$8,'centralizare rezultate PM'!$Q$8,'centralizare rezultate PM'!$W$8,'centralizare rezultate PM'!$AC$8)</c:f>
              <c:numCache>
                <c:formatCode>0.00</c:formatCode>
                <c:ptCount val="4"/>
                <c:pt idx="0">
                  <c:v>17.02898550724581</c:v>
                </c:pt>
                <c:pt idx="1">
                  <c:v>15.036231884057925</c:v>
                </c:pt>
                <c:pt idx="2">
                  <c:v>18.38768115942058</c:v>
                </c:pt>
                <c:pt idx="3">
                  <c:v>17.934782608695489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651-4612-91C4-09E1D7460804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651-4612-91C4-09E1D746080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651-4612-91C4-09E1D746080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651-4612-91C4-09E1D746080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651-4612-91C4-09E1D7460804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PM'!$E$9,'centralizare rezultate PM'!$K$9,'centralizare rezultate PM'!$Q$9,'centralizare rezultate PM'!$W$9,'centralizare rezultate PM'!$AC$9)</c:f>
              <c:numCache>
                <c:formatCode>0.00</c:formatCode>
                <c:ptCount val="4"/>
                <c:pt idx="0">
                  <c:v>36.322463768116066</c:v>
                </c:pt>
                <c:pt idx="1">
                  <c:v>10.235507246376994</c:v>
                </c:pt>
                <c:pt idx="2">
                  <c:v>25.543478260869467</c:v>
                </c:pt>
                <c:pt idx="3" formatCode="General">
                  <c:v>10.507246376811544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D651-4612-91C4-09E1D7460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905536"/>
        <c:axId val="323905144"/>
      </c:barChart>
      <c:catAx>
        <c:axId val="323905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3905144"/>
        <c:crosses val="autoZero"/>
        <c:auto val="1"/>
        <c:lblAlgn val="ctr"/>
        <c:lblOffset val="100"/>
        <c:noMultiLvlLbl val="0"/>
      </c:catAx>
      <c:valAx>
        <c:axId val="32390514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90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FFC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SB</a:t>
            </a:r>
            <a:r>
              <a:rPr lang="en-US"/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097568487059309E-2"/>
          <c:y val="0.16329395768169525"/>
          <c:w val="0.87665279547205321"/>
          <c:h val="0.741540828637263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50-492B-86CD-890B370729C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50-492B-86CD-890B370729C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50-492B-86CD-890B370729C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950-492B-86CD-890B370729C1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PM'!$E$10,'centralizare rezultate PM'!$K$10,'centralizare rezultate PM'!$Q$10,'centralizare rezultate PM'!$W$10,'centralizare rezultate PM'!$AC$10)</c:f>
              <c:numCache>
                <c:formatCode>0.00</c:formatCode>
                <c:ptCount val="4"/>
                <c:pt idx="0">
                  <c:v>13.315217391304088</c:v>
                </c:pt>
                <c:pt idx="1">
                  <c:v>11.594202898550755</c:v>
                </c:pt>
                <c:pt idx="2">
                  <c:v>24.003623188405669</c:v>
                </c:pt>
                <c:pt idx="3">
                  <c:v>20.652173913043516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950-492B-86CD-890B370729C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950-492B-86CD-890B370729C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950-492B-86CD-890B370729C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1950-492B-86CD-890B370729C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1950-492B-86CD-890B370729C1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PM'!$E$11,'centralizare rezultate PM'!$K$11,'centralizare rezultate PM'!$Q$11,'centralizare rezultate PM'!$W$11,'centralizare rezultate PM'!$AC$11)</c:f>
              <c:numCache>
                <c:formatCode>0.00</c:formatCode>
                <c:ptCount val="4"/>
                <c:pt idx="0">
                  <c:v>10.416666666666526</c:v>
                </c:pt>
                <c:pt idx="1">
                  <c:v>4.1666666666668117</c:v>
                </c:pt>
                <c:pt idx="2">
                  <c:v>20.018115942028892</c:v>
                </c:pt>
                <c:pt idx="3" formatCode="General">
                  <c:v>23.460144927536064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950-492B-86CD-890B370729C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950-492B-86CD-890B370729C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950-492B-86CD-890B370729C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950-492B-86CD-890B370729C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950-492B-86CD-890B370729C1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PM'!$E$12,'centralizare rezultate PM'!$K$12,'centralizare rezultate PM'!$Q$12,'centralizare rezultate PM'!$W$12,'centralizare rezultate PM'!$AC$12)</c:f>
              <c:numCache>
                <c:formatCode>0.00</c:formatCode>
                <c:ptCount val="4"/>
                <c:pt idx="0">
                  <c:v>7.8804347826090355</c:v>
                </c:pt>
                <c:pt idx="1">
                  <c:v>5.7971014492751269</c:v>
                </c:pt>
                <c:pt idx="2">
                  <c:v>23.369565217391045</c:v>
                </c:pt>
                <c:pt idx="3">
                  <c:v>20.018115942028892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1950-492B-86CD-890B37072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920432"/>
        <c:axId val="323910632"/>
      </c:barChart>
      <c:catAx>
        <c:axId val="323920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3910632"/>
        <c:crosses val="autoZero"/>
        <c:auto val="1"/>
        <c:lblAlgn val="ctr"/>
        <c:lblOffset val="100"/>
        <c:noMultiLvlLbl val="0"/>
      </c:catAx>
      <c:valAx>
        <c:axId val="323910632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92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C00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2,5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</a:t>
            </a:r>
            <a:r>
              <a:rPr lang="ro-RO" dirty="0"/>
              <a:t>ț</a:t>
            </a:r>
            <a:r>
              <a:rPr lang="en-US" dirty="0" err="1"/>
              <a:t>iilor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PM'!$AT$2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PM'!$AI$10:$AI$12</c:f>
              <c:strCache>
                <c:ptCount val="3"/>
                <c:pt idx="0">
                  <c:v>SB1</c:v>
                </c:pt>
                <c:pt idx="1">
                  <c:v>SB2</c:v>
                </c:pt>
                <c:pt idx="2">
                  <c:v>SB3</c:v>
                </c:pt>
              </c:strCache>
            </c:strRef>
          </c:cat>
          <c:val>
            <c:numRef>
              <c:f>'centralizare rezultate PM'!$AT$10:$AT$12</c:f>
              <c:numCache>
                <c:formatCode>0.00</c:formatCode>
                <c:ptCount val="3"/>
                <c:pt idx="0">
                  <c:v>17.006340579710059</c:v>
                </c:pt>
                <c:pt idx="1">
                  <c:v>19.180253623188353</c:v>
                </c:pt>
                <c:pt idx="2">
                  <c:v>15.391002415458866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E1-4EAF-B1F1-B6920E22B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501400"/>
        <c:axId val="328501792"/>
      </c:barChart>
      <c:catAx>
        <c:axId val="328501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01792"/>
        <c:crosses val="autoZero"/>
        <c:auto val="1"/>
        <c:lblAlgn val="ctr"/>
        <c:lblOffset val="100"/>
        <c:noMultiLvlLbl val="0"/>
      </c:catAx>
      <c:valAx>
        <c:axId val="328501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01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8" y="70"/>
          <a:ext cx="0" cy="0"/>
          <a:chOff x="18" y="70"/>
          <a:chExt cx="0" cy="0"/>
        </a:xfrm>
      </cdr:grpSpPr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4" y="58"/>
          <a:ext cx="0" cy="0"/>
          <a:chOff x="14" y="58"/>
          <a:chExt cx="0" cy="0"/>
        </a:xfrm>
      </cdr:grpSpPr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4" y="64"/>
          <a:ext cx="0" cy="0"/>
          <a:chOff x="14" y="64"/>
          <a:chExt cx="0" cy="0"/>
        </a:xfrm>
      </cdr:grpSpPr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8" y="67"/>
          <a:ext cx="0" cy="0"/>
          <a:chOff x="18" y="67"/>
          <a:chExt cx="0" cy="0"/>
        </a:xfrm>
      </cdr:grpSpPr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4" y="58"/>
          <a:ext cx="0" cy="0"/>
          <a:chOff x="14" y="58"/>
          <a:chExt cx="0" cy="0"/>
        </a:xfrm>
      </cdr:grpSpPr>
    </cdr:grp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4" y="58"/>
          <a:ext cx="0" cy="0"/>
          <a:chOff x="14" y="58"/>
          <a:chExt cx="0" cy="0"/>
        </a:xfrm>
      </cdr:grpSpPr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E7062-81B8-4C97-AD56-E731261272C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D07A5-56D6-487E-BAAC-F71B39DFA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6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7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9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8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2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17758" y="101757"/>
            <a:ext cx="11474242" cy="1655758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o-RO" sz="1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5471" y="-1278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9" y="0"/>
            <a:ext cx="12127291" cy="174161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" y="1699549"/>
            <a:ext cx="11887199" cy="294183"/>
          </a:xfrm>
          <a:prstGeom prst="rect">
            <a:avLst/>
          </a:prstGeom>
          <a:solidFill>
            <a:srgbClr val="C5E2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</a:rPr>
              <a:t>Proiect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</a:rPr>
              <a:t>Îmbunătățirea Sistemului de Evaluare și Monitorizare a Calității Aerului la nivel național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</a:rPr>
              <a:t> Cod My SMIS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2014+: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</a:rPr>
              <a:t> 139703</a:t>
            </a:r>
            <a:endParaRPr lang="ro-RO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399" y="5519533"/>
            <a:ext cx="984128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 cofinanțat din Fondul European de Dezvoltare Regională prin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Programul Operațional Infrastructură Mare 2014-2020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E63C4F3-B810-42CE-9BCA-7CFB4C0D60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4" y="6042753"/>
            <a:ext cx="2495550" cy="690245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420892"/>
              </p:ext>
            </p:extLst>
          </p:nvPr>
        </p:nvGraphicFramePr>
        <p:xfrm>
          <a:off x="152400" y="2197895"/>
          <a:ext cx="11887199" cy="3271921"/>
        </p:xfrm>
        <a:graphic>
          <a:graphicData uri="http://schemas.openxmlformats.org/drawingml/2006/table">
            <a:tbl>
              <a:tblPr firstRow="1" bandRow="1">
                <a:solidFill>
                  <a:srgbClr val="FF66CC"/>
                </a:solidFill>
                <a:tableStyleId>{5C22544A-7EE6-4342-B048-85BDC9FD1C3A}</a:tableStyleId>
              </a:tblPr>
              <a:tblGrid>
                <a:gridCol w="1296438">
                  <a:extLst>
                    <a:ext uri="{9D8B030D-6E8A-4147-A177-3AD203B41FA5}">
                      <a16:colId xmlns:a16="http://schemas.microsoft.com/office/drawing/2014/main" xmlns="" val="913732662"/>
                    </a:ext>
                  </a:extLst>
                </a:gridCol>
                <a:gridCol w="1928439">
                  <a:extLst>
                    <a:ext uri="{9D8B030D-6E8A-4147-A177-3AD203B41FA5}">
                      <a16:colId xmlns:a16="http://schemas.microsoft.com/office/drawing/2014/main" xmlns="" val="2044489899"/>
                    </a:ext>
                  </a:extLst>
                </a:gridCol>
                <a:gridCol w="8662322">
                  <a:extLst>
                    <a:ext uri="{9D8B030D-6E8A-4147-A177-3AD203B41FA5}">
                      <a16:colId xmlns:a16="http://schemas.microsoft.com/office/drawing/2014/main" xmlns="" val="2848907714"/>
                    </a:ext>
                  </a:extLst>
                </a:gridCol>
              </a:tblGrid>
              <a:tr h="559290">
                <a:tc>
                  <a:txBody>
                    <a:bodyPr/>
                    <a:lstStyle/>
                    <a:p>
                      <a:pPr algn="ctr"/>
                      <a:endParaRPr lang="ro-RO" sz="1200" dirty="0" smtClean="0"/>
                    </a:p>
                    <a:p>
                      <a:pPr algn="ctr"/>
                      <a:r>
                        <a:rPr lang="ro-RO" dirty="0" smtClean="0"/>
                        <a:t>REGIUNE</a:t>
                      </a:r>
                      <a:r>
                        <a:rPr lang="ro-RO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 smtClean="0"/>
                    </a:p>
                    <a:p>
                      <a:pPr algn="ctr"/>
                      <a:r>
                        <a:rPr lang="ro-RO" dirty="0" smtClean="0"/>
                        <a:t>JUDEȚ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/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DESCRIERE ACHIZIȚII</a:t>
                      </a:r>
                      <a:r>
                        <a:rPr lang="ro-RO" dirty="0"/>
                        <a:t>	</a:t>
                      </a:r>
                    </a:p>
                    <a:p>
                      <a:pPr algn="ctr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12015302"/>
                  </a:ext>
                </a:extLst>
              </a:tr>
              <a:tr h="62758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u="none" strike="noStrike" dirty="0">
                          <a:effectLst/>
                        </a:rPr>
                        <a:t>REGIUNEA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u="none" strike="noStrike" dirty="0">
                          <a:effectLst/>
                        </a:rPr>
                        <a:t>CENTRU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ALBA</a:t>
                      </a:r>
                      <a:endParaRPr lang="ro-RO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Amplasare staţie de monitorizare (Trafic) (</a:t>
                      </a:r>
                      <a:r>
                        <a:rPr lang="ro-RO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ocalitate stabili</a:t>
                      </a:r>
                      <a:r>
                        <a:rPr lang="ro-RO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tă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prin activitatea A1.1.3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Instalare echipamente prelevare PM</a:t>
                      </a:r>
                      <a:r>
                        <a:rPr lang="it-IT" sz="1800" b="0" u="none" strike="noStrike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t-IT" sz="18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296378"/>
                  </a:ext>
                </a:extLst>
              </a:tr>
              <a:tr h="55939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BRAȘOV</a:t>
                      </a:r>
                      <a:endParaRPr lang="ro-RO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Amplasare </a:t>
                      </a:r>
                      <a:r>
                        <a:rPr lang="it-IT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staţie de monitorizare (Trafic)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o-RO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ocalitate stabili</a:t>
                      </a:r>
                      <a:r>
                        <a:rPr lang="ro-RO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tă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 activitatea A1.1.3</a:t>
                      </a:r>
                      <a:r>
                        <a:rPr lang="it-IT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it-IT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Instalare </a:t>
                      </a:r>
                      <a:r>
                        <a:rPr lang="it-IT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echipamente prelevare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it-IT" sz="1800" b="0" u="none" strike="noStrike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t-IT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3900910"/>
                  </a:ext>
                </a:extLst>
              </a:tr>
              <a:tr h="632796"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HARGHITA</a:t>
                      </a:r>
                      <a:endParaRPr lang="ro-RO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Amplasare staţie de monitorizare (Trafic) (</a:t>
                      </a:r>
                      <a:r>
                        <a:rPr lang="ro-RO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ocalitate stabili</a:t>
                      </a:r>
                      <a:r>
                        <a:rPr lang="ro-RO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tă</a:t>
                      </a:r>
                      <a:r>
                        <a:rPr lang="it-IT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prin activitatea A1.1.3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Instalare echipamente prelevare PM</a:t>
                      </a:r>
                      <a:r>
                        <a:rPr lang="it-IT" sz="1800" b="0" u="none" strike="noStrike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t-IT" sz="18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4474175"/>
                  </a:ext>
                </a:extLst>
              </a:tr>
              <a:tr h="629188"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SIBIU</a:t>
                      </a:r>
                      <a:endParaRPr lang="ro-RO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Amplasare </a:t>
                      </a:r>
                      <a:r>
                        <a:rPr lang="ro-RO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staţie de monitorizare (Trafic) </a:t>
                      </a:r>
                      <a:r>
                        <a:rPr lang="ro-R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o-RO" sz="1800" b="1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Municipiul Sibiu</a:t>
                      </a:r>
                      <a:r>
                        <a:rPr lang="ro-R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o-RO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o-RO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R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Instalare echipamente </a:t>
                      </a:r>
                      <a:r>
                        <a:rPr lang="it-IT" sz="1800" b="1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prelevare </a:t>
                      </a:r>
                      <a:r>
                        <a:rPr lang="it-IT" sz="1800" b="1" u="none" strike="noStrike" smtClean="0">
                          <a:solidFill>
                            <a:srgbClr val="C00000"/>
                          </a:solidFill>
                          <a:effectLst/>
                        </a:rPr>
                        <a:t>PM</a:t>
                      </a:r>
                      <a:r>
                        <a:rPr lang="it-IT" sz="1800" b="1" u="none" strike="noStrike" baseline="-25000" smtClean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ro-RO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810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867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75" y="1292391"/>
            <a:ext cx="6952039" cy="5417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080" y="737727"/>
            <a:ext cx="4805411" cy="58713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99213" y="5297391"/>
            <a:ext cx="365760" cy="1846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600" b="1" dirty="0" smtClean="0">
                <a:solidFill>
                  <a:srgbClr val="FF0000"/>
                </a:solidFill>
              </a:rPr>
              <a:t>SB-5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1690" y="5448480"/>
            <a:ext cx="293559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T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3782369" y="4711511"/>
            <a:ext cx="365760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FU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923510" y="646059"/>
            <a:ext cx="5717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Stația automată de monitorizare a calității aerului, tip trafic</a:t>
            </a:r>
          </a:p>
          <a:p>
            <a:pPr algn="ctr"/>
            <a:r>
              <a:rPr lang="ro-RO" dirty="0" smtClean="0"/>
              <a:t>SB-5 – RNMCA</a:t>
            </a:r>
            <a:r>
              <a:rPr lang="en-US" dirty="0" smtClean="0"/>
              <a:t> (</a:t>
            </a:r>
            <a:r>
              <a:rPr lang="en-US" dirty="0" err="1" smtClean="0"/>
              <a:t>figur</a:t>
            </a:r>
            <a:r>
              <a:rPr lang="ro-RO" dirty="0" smtClean="0"/>
              <a:t>a 3.3</a:t>
            </a:r>
            <a:r>
              <a:rPr lang="en-US" dirty="0" smtClean="0"/>
              <a:t> al</a:t>
            </a:r>
            <a:r>
              <a:rPr lang="ro-RO" dirty="0" smtClean="0"/>
              <a:t>ă</a:t>
            </a:r>
            <a:r>
              <a:rPr lang="en-US" dirty="0" err="1" smtClean="0"/>
              <a:t>turat</a:t>
            </a:r>
            <a:r>
              <a:rPr lang="ro-RO" dirty="0" smtClean="0"/>
              <a:t>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14520" y="1473880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468739" y="214423"/>
            <a:ext cx="2965681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SB-5</a:t>
            </a:r>
            <a:endParaRPr lang="ro-RO" dirty="0"/>
          </a:p>
        </p:txBody>
      </p:sp>
      <p:sp>
        <p:nvSpPr>
          <p:cNvPr id="2" name="TextBox 1"/>
          <p:cNvSpPr txBox="1"/>
          <p:nvPr/>
        </p:nvSpPr>
        <p:spPr>
          <a:xfrm>
            <a:off x="10052506" y="6485955"/>
            <a:ext cx="1636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000" i="1" dirty="0" smtClean="0"/>
              <a:t>Sursa: Raport ICSI Iulie 2022</a:t>
            </a:r>
            <a:endParaRPr lang="en-US" sz="1000" i="1" dirty="0"/>
          </a:p>
        </p:txBody>
      </p:sp>
      <p:pic>
        <p:nvPicPr>
          <p:cNvPr id="11" name="Picture 2" descr="Imagini pentru source apportionment lut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t="23833" r="48567" b="34748"/>
          <a:stretch/>
        </p:blipFill>
        <p:spPr bwMode="auto">
          <a:xfrm>
            <a:off x="227272" y="2807811"/>
            <a:ext cx="2946615" cy="2316723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4" name="TextBox 23"/>
          <p:cNvSpPr txBox="1"/>
          <p:nvPr/>
        </p:nvSpPr>
        <p:spPr>
          <a:xfrm>
            <a:off x="1468739" y="2160781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ro-RO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</a:t>
            </a:r>
            <a:r>
              <a:rPr lang="ro-RO" dirty="0" smtClean="0">
                <a:solidFill>
                  <a:srgbClr val="FF0000"/>
                </a:solidFill>
              </a:rPr>
              <a:t>(I)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25832" y="3631658"/>
            <a:ext cx="293559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I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9515965" y="5920795"/>
            <a:ext cx="261213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FF0000"/>
                </a:solidFill>
              </a:rPr>
              <a:t>... dar nu pe spațiu verde!</a:t>
            </a:r>
            <a:endParaRPr lang="ro-R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39844" y="702210"/>
            <a:ext cx="67359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smtClean="0">
                <a:solidFill>
                  <a:srgbClr val="FF0000"/>
                </a:solidFill>
              </a:rPr>
              <a:t>T)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(FU)</a:t>
            </a:r>
            <a:endParaRPr lang="ro-RO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94" y="1249797"/>
            <a:ext cx="5524500" cy="2428875"/>
          </a:xfrm>
          <a:prstGeom prst="rect">
            <a:avLst/>
          </a:prstGeom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168232"/>
              </p:ext>
            </p:extLst>
          </p:nvPr>
        </p:nvGraphicFramePr>
        <p:xfrm>
          <a:off x="277595" y="3794437"/>
          <a:ext cx="5524500" cy="295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133660"/>
              </p:ext>
            </p:extLst>
          </p:nvPr>
        </p:nvGraphicFramePr>
        <p:xfrm>
          <a:off x="6159535" y="3794437"/>
          <a:ext cx="5716742" cy="295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206267"/>
              </p:ext>
            </p:extLst>
          </p:nvPr>
        </p:nvGraphicFramePr>
        <p:xfrm>
          <a:off x="6159535" y="1292659"/>
          <a:ext cx="5716742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Worksheet" r:id="rId6" imgW="5514856" imgH="2343073" progId="Excel.Sheet.12">
                  <p:embed/>
                </p:oleObj>
              </mc:Choice>
              <mc:Fallback>
                <p:oleObj name="Worksheet" r:id="rId6" imgW="5514856" imgH="23430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59535" y="1292659"/>
                        <a:ext cx="5716742" cy="234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437826" y="147585"/>
            <a:ext cx="4309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generală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surselor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84677" y="519468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7826" y="147585"/>
            <a:ext cx="5611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</a:t>
            </a:r>
            <a:r>
              <a:rPr lang="ro-RO" dirty="0" smtClean="0">
                <a:solidFill>
                  <a:srgbClr val="7030A0"/>
                </a:solidFill>
              </a:rPr>
              <a:t>surselor pentru PM</a:t>
            </a:r>
            <a:r>
              <a:rPr lang="ro-RO" baseline="-25000" dirty="0" smtClean="0">
                <a:solidFill>
                  <a:srgbClr val="7030A0"/>
                </a:solidFill>
              </a:rPr>
              <a:t>10</a:t>
            </a:r>
            <a:endParaRPr lang="en-US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1549496" y="4502979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001049"/>
              </p:ext>
            </p:extLst>
          </p:nvPr>
        </p:nvGraphicFramePr>
        <p:xfrm>
          <a:off x="1661160" y="960850"/>
          <a:ext cx="8205445" cy="2192194"/>
        </p:xfrm>
        <a:graphic>
          <a:graphicData uri="http://schemas.openxmlformats.org/drawingml/2006/table">
            <a:tbl>
              <a:tblPr/>
              <a:tblGrid>
                <a:gridCol w="452960">
                  <a:extLst>
                    <a:ext uri="{9D8B030D-6E8A-4147-A177-3AD203B41FA5}">
                      <a16:colId xmlns="" xmlns:a16="http://schemas.microsoft.com/office/drawing/2014/main" val="2760001462"/>
                    </a:ext>
                  </a:extLst>
                </a:gridCol>
                <a:gridCol w="529691">
                  <a:extLst>
                    <a:ext uri="{9D8B030D-6E8A-4147-A177-3AD203B41FA5}">
                      <a16:colId xmlns="" xmlns:a16="http://schemas.microsoft.com/office/drawing/2014/main" val="3423891950"/>
                    </a:ext>
                  </a:extLst>
                </a:gridCol>
                <a:gridCol w="722835">
                  <a:extLst>
                    <a:ext uri="{9D8B030D-6E8A-4147-A177-3AD203B41FA5}">
                      <a16:colId xmlns="" xmlns:a16="http://schemas.microsoft.com/office/drawing/2014/main" val="1083899955"/>
                    </a:ext>
                  </a:extLst>
                </a:gridCol>
                <a:gridCol w="632347">
                  <a:extLst>
                    <a:ext uri="{9D8B030D-6E8A-4147-A177-3AD203B41FA5}">
                      <a16:colId xmlns="" xmlns:a16="http://schemas.microsoft.com/office/drawing/2014/main" val="503438765"/>
                    </a:ext>
                  </a:extLst>
                </a:gridCol>
                <a:gridCol w="291035">
                  <a:extLst>
                    <a:ext uri="{9D8B030D-6E8A-4147-A177-3AD203B41FA5}">
                      <a16:colId xmlns="" xmlns:a16="http://schemas.microsoft.com/office/drawing/2014/main" val="769197447"/>
                    </a:ext>
                  </a:extLst>
                </a:gridCol>
                <a:gridCol w="321838">
                  <a:extLst>
                    <a:ext uri="{9D8B030D-6E8A-4147-A177-3AD203B41FA5}">
                      <a16:colId xmlns="" xmlns:a16="http://schemas.microsoft.com/office/drawing/2014/main" val="3916331947"/>
                    </a:ext>
                  </a:extLst>
                </a:gridCol>
                <a:gridCol w="442272">
                  <a:extLst>
                    <a:ext uri="{9D8B030D-6E8A-4147-A177-3AD203B41FA5}">
                      <a16:colId xmlns="" xmlns:a16="http://schemas.microsoft.com/office/drawing/2014/main" val="283064270"/>
                    </a:ext>
                  </a:extLst>
                </a:gridCol>
                <a:gridCol w="748526">
                  <a:extLst>
                    <a:ext uri="{9D8B030D-6E8A-4147-A177-3AD203B41FA5}">
                      <a16:colId xmlns="" xmlns:a16="http://schemas.microsoft.com/office/drawing/2014/main" val="439972842"/>
                    </a:ext>
                  </a:extLst>
                </a:gridCol>
                <a:gridCol w="632348">
                  <a:extLst>
                    <a:ext uri="{9D8B030D-6E8A-4147-A177-3AD203B41FA5}">
                      <a16:colId xmlns="" xmlns:a16="http://schemas.microsoft.com/office/drawing/2014/main" val="2334692429"/>
                    </a:ext>
                  </a:extLst>
                </a:gridCol>
                <a:gridCol w="291035">
                  <a:extLst>
                    <a:ext uri="{9D8B030D-6E8A-4147-A177-3AD203B41FA5}">
                      <a16:colId xmlns="" xmlns:a16="http://schemas.microsoft.com/office/drawing/2014/main" val="2173443557"/>
                    </a:ext>
                  </a:extLst>
                </a:gridCol>
                <a:gridCol w="278335">
                  <a:extLst>
                    <a:ext uri="{9D8B030D-6E8A-4147-A177-3AD203B41FA5}">
                      <a16:colId xmlns="" xmlns:a16="http://schemas.microsoft.com/office/drawing/2014/main" val="2751062285"/>
                    </a:ext>
                  </a:extLst>
                </a:gridCol>
                <a:gridCol w="457723">
                  <a:extLst>
                    <a:ext uri="{9D8B030D-6E8A-4147-A177-3AD203B41FA5}">
                      <a16:colId xmlns="" xmlns:a16="http://schemas.microsoft.com/office/drawing/2014/main" val="2586480176"/>
                    </a:ext>
                  </a:extLst>
                </a:gridCol>
                <a:gridCol w="722835">
                  <a:extLst>
                    <a:ext uri="{9D8B030D-6E8A-4147-A177-3AD203B41FA5}">
                      <a16:colId xmlns="" xmlns:a16="http://schemas.microsoft.com/office/drawing/2014/main" val="4284057467"/>
                    </a:ext>
                  </a:extLst>
                </a:gridCol>
                <a:gridCol w="632347">
                  <a:extLst>
                    <a:ext uri="{9D8B030D-6E8A-4147-A177-3AD203B41FA5}">
                      <a16:colId xmlns="" xmlns:a16="http://schemas.microsoft.com/office/drawing/2014/main" val="4072318989"/>
                    </a:ext>
                  </a:extLst>
                </a:gridCol>
                <a:gridCol w="291035">
                  <a:extLst>
                    <a:ext uri="{9D8B030D-6E8A-4147-A177-3AD203B41FA5}">
                      <a16:colId xmlns="" xmlns:a16="http://schemas.microsoft.com/office/drawing/2014/main" val="3833183341"/>
                    </a:ext>
                  </a:extLst>
                </a:gridCol>
                <a:gridCol w="300560">
                  <a:extLst>
                    <a:ext uri="{9D8B030D-6E8A-4147-A177-3AD203B41FA5}">
                      <a16:colId xmlns="" xmlns:a16="http://schemas.microsoft.com/office/drawing/2014/main" val="26171159"/>
                    </a:ext>
                  </a:extLst>
                </a:gridCol>
                <a:gridCol w="457723">
                  <a:extLst>
                    <a:ext uri="{9D8B030D-6E8A-4147-A177-3AD203B41FA5}">
                      <a16:colId xmlns="" xmlns:a16="http://schemas.microsoft.com/office/drawing/2014/main" val="1644285560"/>
                    </a:ext>
                  </a:extLst>
                </a:gridCol>
              </a:tblGrid>
              <a:tr h="377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Campanie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luna campanie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SB-1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SB-1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SB-1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3401908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Locația 3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1260820"/>
                  </a:ext>
                </a:extLst>
              </a:tr>
              <a:tr h="1258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04-05.02.2021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 1a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07-08.02.2021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 2a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07-08.06.2021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3a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6422862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05-06.02.2021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 1b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08-09.02.2021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 2b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08-09.06.2021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3b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4379957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06-07.02.2021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 1c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-9.15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09-10.02.2021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 2c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09-10.06.2021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3c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31.07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80389039"/>
                  </a:ext>
                </a:extLst>
              </a:tr>
              <a:tr h="1258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10-11.09.2021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 1a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21.98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13-14.09.2021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 2a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16-17.09.2021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 3a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61759970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11-12.09.2021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 1b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20.53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14-15.09.2021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 2b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17-18.09.2021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 3b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14367671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12-13.09.2021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 1c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24.71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 2c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18-19.09.2021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 3c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7532182"/>
                  </a:ext>
                </a:extLst>
              </a:tr>
              <a:tr h="1258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CIII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03-04.03.2022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III 1a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06-07.03.2022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III 2a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09-10.03.2022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III 3a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52310"/>
                  </a:ext>
                </a:extLst>
              </a:tr>
              <a:tr h="965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04-05.03.2022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III 1b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07-08.03.2022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III 2b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10-11.03.2022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III 3b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9229541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05-06.03.2022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III 1c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08-09.03.2022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III 2c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11-12.03.2022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III 3c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2560887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Iunie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21-22.06.2022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IV 1a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24-25.06.2022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IV 2a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27-28.06.2022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IV 3a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612425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22-23.06.2022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IV 1b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25-26.06.2022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IV 2b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28-29.06.2022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IV 3b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425171"/>
                  </a:ext>
                </a:extLst>
              </a:tr>
              <a:tr h="36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23-24.06.2022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IV 1c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26-27.06.2022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IV 2c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29-30.06.2022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IV 3c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77816425"/>
                  </a:ext>
                </a:extLst>
              </a:tr>
              <a:tr h="13329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nr.zile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4399350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591481"/>
              </p:ext>
            </p:extLst>
          </p:nvPr>
        </p:nvGraphicFramePr>
        <p:xfrm>
          <a:off x="3437826" y="3225094"/>
          <a:ext cx="8015251" cy="342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val 10"/>
          <p:cNvSpPr/>
          <p:nvPr/>
        </p:nvSpPr>
        <p:spPr>
          <a:xfrm>
            <a:off x="5404393" y="3778844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38684" y="3778844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79337" y="3778844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19990" y="3778844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583576" y="3778844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174743"/>
              </p:ext>
            </p:extLst>
          </p:nvPr>
        </p:nvGraphicFramePr>
        <p:xfrm>
          <a:off x="1804587" y="935379"/>
          <a:ext cx="6406799" cy="283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84677" y="519468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1308" y="3398857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7937" y="6411480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38413" y="1085963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14348" y="1085963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hart 14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587359"/>
              </p:ext>
            </p:extLst>
          </p:nvPr>
        </p:nvGraphicFramePr>
        <p:xfrm>
          <a:off x="5807513" y="3676261"/>
          <a:ext cx="6170649" cy="310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Oval 17"/>
          <p:cNvSpPr/>
          <p:nvPr/>
        </p:nvSpPr>
        <p:spPr>
          <a:xfrm>
            <a:off x="7370963" y="4118053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37826" y="147585"/>
            <a:ext cx="5611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</a:t>
            </a:r>
            <a:r>
              <a:rPr lang="ro-RO" dirty="0" smtClean="0">
                <a:solidFill>
                  <a:srgbClr val="7030A0"/>
                </a:solidFill>
              </a:rPr>
              <a:t>surselor pentru PM</a:t>
            </a:r>
            <a:r>
              <a:rPr lang="ro-RO" baseline="-25000" dirty="0" smtClean="0">
                <a:solidFill>
                  <a:srgbClr val="7030A0"/>
                </a:solidFill>
              </a:rPr>
              <a:t>10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7276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84677" y="519468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9496" y="4502979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579646"/>
              </p:ext>
            </p:extLst>
          </p:nvPr>
        </p:nvGraphicFramePr>
        <p:xfrm>
          <a:off x="1827244" y="1011526"/>
          <a:ext cx="8318596" cy="2269682"/>
        </p:xfrm>
        <a:graphic>
          <a:graphicData uri="http://schemas.openxmlformats.org/drawingml/2006/table">
            <a:tbl>
              <a:tblPr/>
              <a:tblGrid>
                <a:gridCol w="452960">
                  <a:extLst>
                    <a:ext uri="{9D8B030D-6E8A-4147-A177-3AD203B41FA5}">
                      <a16:colId xmlns="" xmlns:a16="http://schemas.microsoft.com/office/drawing/2014/main" val="2003959094"/>
                    </a:ext>
                  </a:extLst>
                </a:gridCol>
                <a:gridCol w="528310">
                  <a:extLst>
                    <a:ext uri="{9D8B030D-6E8A-4147-A177-3AD203B41FA5}">
                      <a16:colId xmlns="" xmlns:a16="http://schemas.microsoft.com/office/drawing/2014/main" val="383118165"/>
                    </a:ext>
                  </a:extLst>
                </a:gridCol>
                <a:gridCol w="722835">
                  <a:extLst>
                    <a:ext uri="{9D8B030D-6E8A-4147-A177-3AD203B41FA5}">
                      <a16:colId xmlns="" xmlns:a16="http://schemas.microsoft.com/office/drawing/2014/main" val="2713521870"/>
                    </a:ext>
                  </a:extLst>
                </a:gridCol>
                <a:gridCol w="657747">
                  <a:extLst>
                    <a:ext uri="{9D8B030D-6E8A-4147-A177-3AD203B41FA5}">
                      <a16:colId xmlns="" xmlns:a16="http://schemas.microsoft.com/office/drawing/2014/main" val="4158450250"/>
                    </a:ext>
                  </a:extLst>
                </a:gridCol>
                <a:gridCol w="303735">
                  <a:extLst>
                    <a:ext uri="{9D8B030D-6E8A-4147-A177-3AD203B41FA5}">
                      <a16:colId xmlns="" xmlns:a16="http://schemas.microsoft.com/office/drawing/2014/main" val="4031729735"/>
                    </a:ext>
                  </a:extLst>
                </a:gridCol>
                <a:gridCol w="303735">
                  <a:extLst>
                    <a:ext uri="{9D8B030D-6E8A-4147-A177-3AD203B41FA5}">
                      <a16:colId xmlns="" xmlns:a16="http://schemas.microsoft.com/office/drawing/2014/main" val="309058960"/>
                    </a:ext>
                  </a:extLst>
                </a:gridCol>
                <a:gridCol w="457723">
                  <a:extLst>
                    <a:ext uri="{9D8B030D-6E8A-4147-A177-3AD203B41FA5}">
                      <a16:colId xmlns="" xmlns:a16="http://schemas.microsoft.com/office/drawing/2014/main" val="4239905976"/>
                    </a:ext>
                  </a:extLst>
                </a:gridCol>
                <a:gridCol w="722835">
                  <a:extLst>
                    <a:ext uri="{9D8B030D-6E8A-4147-A177-3AD203B41FA5}">
                      <a16:colId xmlns="" xmlns:a16="http://schemas.microsoft.com/office/drawing/2014/main" val="1188485107"/>
                    </a:ext>
                  </a:extLst>
                </a:gridCol>
                <a:gridCol w="657748">
                  <a:extLst>
                    <a:ext uri="{9D8B030D-6E8A-4147-A177-3AD203B41FA5}">
                      <a16:colId xmlns="" xmlns:a16="http://schemas.microsoft.com/office/drawing/2014/main" val="1772253059"/>
                    </a:ext>
                  </a:extLst>
                </a:gridCol>
                <a:gridCol w="303735">
                  <a:extLst>
                    <a:ext uri="{9D8B030D-6E8A-4147-A177-3AD203B41FA5}">
                      <a16:colId xmlns="" xmlns:a16="http://schemas.microsoft.com/office/drawing/2014/main" val="2958301190"/>
                    </a:ext>
                  </a:extLst>
                </a:gridCol>
                <a:gridCol w="303735">
                  <a:extLst>
                    <a:ext uri="{9D8B030D-6E8A-4147-A177-3AD203B41FA5}">
                      <a16:colId xmlns="" xmlns:a16="http://schemas.microsoft.com/office/drawing/2014/main" val="675549733"/>
                    </a:ext>
                  </a:extLst>
                </a:gridCol>
                <a:gridCol w="457723">
                  <a:extLst>
                    <a:ext uri="{9D8B030D-6E8A-4147-A177-3AD203B41FA5}">
                      <a16:colId xmlns="" xmlns:a16="http://schemas.microsoft.com/office/drawing/2014/main" val="964887594"/>
                    </a:ext>
                  </a:extLst>
                </a:gridCol>
                <a:gridCol w="722835">
                  <a:extLst>
                    <a:ext uri="{9D8B030D-6E8A-4147-A177-3AD203B41FA5}">
                      <a16:colId xmlns="" xmlns:a16="http://schemas.microsoft.com/office/drawing/2014/main" val="4036034122"/>
                    </a:ext>
                  </a:extLst>
                </a:gridCol>
                <a:gridCol w="657747">
                  <a:extLst>
                    <a:ext uri="{9D8B030D-6E8A-4147-A177-3AD203B41FA5}">
                      <a16:colId xmlns="" xmlns:a16="http://schemas.microsoft.com/office/drawing/2014/main" val="1446571134"/>
                    </a:ext>
                  </a:extLst>
                </a:gridCol>
                <a:gridCol w="303735">
                  <a:extLst>
                    <a:ext uri="{9D8B030D-6E8A-4147-A177-3AD203B41FA5}">
                      <a16:colId xmlns="" xmlns:a16="http://schemas.microsoft.com/office/drawing/2014/main" val="1276200248"/>
                    </a:ext>
                  </a:extLst>
                </a:gridCol>
                <a:gridCol w="303735">
                  <a:extLst>
                    <a:ext uri="{9D8B030D-6E8A-4147-A177-3AD203B41FA5}">
                      <a16:colId xmlns="" xmlns:a16="http://schemas.microsoft.com/office/drawing/2014/main" val="2649379294"/>
                    </a:ext>
                  </a:extLst>
                </a:gridCol>
                <a:gridCol w="457723">
                  <a:extLst>
                    <a:ext uri="{9D8B030D-6E8A-4147-A177-3AD203B41FA5}">
                      <a16:colId xmlns="" xmlns:a16="http://schemas.microsoft.com/office/drawing/2014/main" val="983238906"/>
                    </a:ext>
                  </a:extLst>
                </a:gridCol>
              </a:tblGrid>
              <a:tr h="4591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Campanie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luna campanie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PM2.5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PM2.5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SB-1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PM2.5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PM2.5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SB-1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PM2.5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PM2.5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SB-1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10757377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Locația 3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851185"/>
                  </a:ext>
                </a:extLst>
              </a:tr>
              <a:tr h="1258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04-05.02.2021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 1a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07-08.02.2021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 2a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10-11.02.2021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 3a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36487712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05-06.02.2021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 1b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08-09.02.2021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 2b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11-12.02.2021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 3b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8110448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06-07.02.2021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 1c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09-10.02.2021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 2c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12-13.02.2021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 3c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60076468"/>
                  </a:ext>
                </a:extLst>
              </a:tr>
              <a:tr h="1258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10-11.09.2021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 1a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13-14.09.2021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 2a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16-17.09.2021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 3a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40107621"/>
                  </a:ext>
                </a:extLst>
              </a:tr>
              <a:tr h="124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11-12.09.2021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 1b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14-15.09.2021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 2b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17-18.09.2021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 3b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82954920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12-13.09.2021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 1c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 2c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18-19.09.2021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 3c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29281288"/>
                  </a:ext>
                </a:extLst>
              </a:tr>
              <a:tr h="706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CIII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03-04.03.2022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III 1a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06-07.03.2022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III 2a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09-10.03.2022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III 3a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7943775"/>
                  </a:ext>
                </a:extLst>
              </a:tr>
              <a:tr h="71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04-05.03.2022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III 1b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07-08.03.2022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III 2b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10-11.03.2022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III 3b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09960091"/>
                  </a:ext>
                </a:extLst>
              </a:tr>
              <a:tr h="45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05-06.03.2022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III 1c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08-09.03.2022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III 2c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11-12.03.2022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III 3c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610848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Iunie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21-22.06.2022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IV 1a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24-25.06.2022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IV 2a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27-28.06.2022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IV 3a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90729986"/>
                  </a:ext>
                </a:extLst>
              </a:tr>
              <a:tr h="758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22-23.06.2022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IV 1b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25-26.06.2022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IV 2b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28-29.06.2022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IV 3b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56350862"/>
                  </a:ext>
                </a:extLst>
              </a:tr>
              <a:tr h="678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23-24.06.2022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IV 1c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26-27.06.2022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IV 2c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29-30.06.2022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IV 3c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9165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nr.zile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0339326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281649"/>
              </p:ext>
            </p:extLst>
          </p:nvPr>
        </p:nvGraphicFramePr>
        <p:xfrm>
          <a:off x="3437826" y="3403934"/>
          <a:ext cx="8373181" cy="3281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val 10"/>
          <p:cNvSpPr/>
          <p:nvPr/>
        </p:nvSpPr>
        <p:spPr>
          <a:xfrm>
            <a:off x="6208157" y="4165072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29761" y="4165072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37826" y="147585"/>
            <a:ext cx="5573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</a:t>
            </a:r>
            <a:r>
              <a:rPr lang="ro-RO" dirty="0" smtClean="0">
                <a:solidFill>
                  <a:srgbClr val="7030A0"/>
                </a:solidFill>
              </a:rPr>
              <a:t>surselor pentru PM</a:t>
            </a:r>
            <a:r>
              <a:rPr lang="ro-RO" baseline="-25000" dirty="0" smtClean="0">
                <a:solidFill>
                  <a:srgbClr val="7030A0"/>
                </a:solidFill>
              </a:rPr>
              <a:t>2,5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259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383492"/>
              </p:ext>
            </p:extLst>
          </p:nvPr>
        </p:nvGraphicFramePr>
        <p:xfrm>
          <a:off x="1525697" y="936672"/>
          <a:ext cx="6400800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84677" y="519468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1308" y="3398857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7937" y="6411480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566454" y="1160608"/>
            <a:ext cx="415657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hart 16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260652"/>
              </p:ext>
            </p:extLst>
          </p:nvPr>
        </p:nvGraphicFramePr>
        <p:xfrm>
          <a:off x="5668489" y="3984170"/>
          <a:ext cx="6400800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Oval 17"/>
          <p:cNvSpPr/>
          <p:nvPr/>
        </p:nvSpPr>
        <p:spPr>
          <a:xfrm>
            <a:off x="8272882" y="4305839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37826" y="147585"/>
            <a:ext cx="5573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</a:t>
            </a:r>
            <a:r>
              <a:rPr lang="ro-RO" dirty="0" smtClean="0">
                <a:solidFill>
                  <a:srgbClr val="7030A0"/>
                </a:solidFill>
              </a:rPr>
              <a:t>surselor pentru PM</a:t>
            </a:r>
            <a:r>
              <a:rPr lang="ro-RO" baseline="-25000" dirty="0" smtClean="0">
                <a:solidFill>
                  <a:srgbClr val="7030A0"/>
                </a:solidFill>
              </a:rPr>
              <a:t>2,5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7909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29" y="340906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10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µg/m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079588"/>
              </p:ext>
            </p:extLst>
          </p:nvPr>
        </p:nvGraphicFramePr>
        <p:xfrm>
          <a:off x="3200534" y="4315348"/>
          <a:ext cx="4603556" cy="1500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9294">
                  <a:extLst>
                    <a:ext uri="{9D8B030D-6E8A-4147-A177-3AD203B41FA5}">
                      <a16:colId xmlns="" xmlns:a16="http://schemas.microsoft.com/office/drawing/2014/main" val="2237424392"/>
                    </a:ext>
                  </a:extLst>
                </a:gridCol>
                <a:gridCol w="656705">
                  <a:extLst>
                    <a:ext uri="{9D8B030D-6E8A-4147-A177-3AD203B41FA5}">
                      <a16:colId xmlns="" xmlns:a16="http://schemas.microsoft.com/office/drawing/2014/main" val="2951162878"/>
                    </a:ext>
                  </a:extLst>
                </a:gridCol>
                <a:gridCol w="856211">
                  <a:extLst>
                    <a:ext uri="{9D8B030D-6E8A-4147-A177-3AD203B41FA5}">
                      <a16:colId xmlns="" xmlns:a16="http://schemas.microsoft.com/office/drawing/2014/main" val="4274124013"/>
                    </a:ext>
                  </a:extLst>
                </a:gridCol>
                <a:gridCol w="1263535">
                  <a:extLst>
                    <a:ext uri="{9D8B030D-6E8A-4147-A177-3AD203B41FA5}">
                      <a16:colId xmlns="" xmlns:a16="http://schemas.microsoft.com/office/drawing/2014/main" val="1648919041"/>
                    </a:ext>
                  </a:extLst>
                </a:gridCol>
                <a:gridCol w="586105">
                  <a:extLst>
                    <a:ext uri="{9D8B030D-6E8A-4147-A177-3AD203B41FA5}">
                      <a16:colId xmlns="" xmlns:a16="http://schemas.microsoft.com/office/drawing/2014/main" val="3068615697"/>
                    </a:ext>
                  </a:extLst>
                </a:gridCol>
                <a:gridCol w="691706">
                  <a:extLst>
                    <a:ext uri="{9D8B030D-6E8A-4147-A177-3AD203B41FA5}">
                      <a16:colId xmlns="" xmlns:a16="http://schemas.microsoft.com/office/drawing/2014/main" val="3674220229"/>
                    </a:ext>
                  </a:extLst>
                </a:gridCol>
              </a:tblGrid>
              <a:tr h="403629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2,5</a:t>
                      </a:r>
                      <a:endParaRPr lang="ro-RO" sz="1800" b="0" i="0" u="none" strike="noStrike" baseline="-250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2,5</a:t>
                      </a: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/PM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BaP</a:t>
                      </a:r>
                      <a:endParaRPr lang="ro-RO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Nr. zi</a:t>
                      </a:r>
                      <a:endParaRPr lang="ro-RO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8048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u="none" strike="noStrike" dirty="0" smtClean="0">
                          <a:effectLst/>
                        </a:rPr>
                        <a:t>SB1</a:t>
                      </a:r>
                      <a:endParaRPr lang="ro-R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0348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</a:rPr>
                        <a:t>SB2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ym typeface="Wingdings" panose="05000000000000000000" pitchFamily="2" charset="2"/>
                        </a:rPr>
                        <a:t>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2, 1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6037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</a:rPr>
                        <a:t>SB3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123297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6929" y="172068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2,5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µg/m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6929" y="3022022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Rezultatele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determin</a:t>
            </a:r>
            <a:r>
              <a:rPr lang="ro-RO" dirty="0" smtClean="0">
                <a:solidFill>
                  <a:schemeClr val="tx1"/>
                </a:solidFill>
              </a:rPr>
              <a:t>ă</a:t>
            </a:r>
            <a:r>
              <a:rPr lang="en-US" dirty="0" err="1" smtClean="0">
                <a:solidFill>
                  <a:schemeClr val="tx1"/>
                </a:solidFill>
              </a:rPr>
              <a:t>rilor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o-RO" dirty="0" smtClean="0">
                <a:solidFill>
                  <a:schemeClr val="tx1"/>
                </a:solidFill>
              </a:rPr>
              <a:t>BaP</a:t>
            </a:r>
            <a:endParaRPr lang="en-US" baseline="-25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UM: </a:t>
            </a:r>
            <a:r>
              <a:rPr lang="ro-RO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g/m</a:t>
            </a:r>
            <a:r>
              <a:rPr lang="en-US" baseline="30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34853" y="5019469"/>
            <a:ext cx="2965681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SB-5</a:t>
            </a:r>
            <a:endParaRPr lang="ro-RO" dirty="0"/>
          </a:p>
        </p:txBody>
      </p:sp>
      <p:sp>
        <p:nvSpPr>
          <p:cNvPr id="15" name="TextBox 14"/>
          <p:cNvSpPr txBox="1"/>
          <p:nvPr/>
        </p:nvSpPr>
        <p:spPr>
          <a:xfrm>
            <a:off x="8828263" y="6555238"/>
            <a:ext cx="1673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000" i="1" dirty="0" smtClean="0"/>
              <a:t>Sursa: Raport ICSI Iunie 2022</a:t>
            </a:r>
            <a:endParaRPr lang="en-US" sz="1000" i="1" dirty="0"/>
          </a:p>
        </p:txBody>
      </p:sp>
      <p:sp>
        <p:nvSpPr>
          <p:cNvPr id="21" name="Right Arrow 20"/>
          <p:cNvSpPr/>
          <p:nvPr/>
        </p:nvSpPr>
        <p:spPr>
          <a:xfrm>
            <a:off x="7759336" y="5065803"/>
            <a:ext cx="1326476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SB-5</a:t>
            </a:r>
            <a:endParaRPr lang="ro-RO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578021"/>
              </p:ext>
            </p:extLst>
          </p:nvPr>
        </p:nvGraphicFramePr>
        <p:xfrm>
          <a:off x="3690118" y="283119"/>
          <a:ext cx="6705600" cy="944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43442167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20049677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405419499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71080514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71192751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379257719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418269036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40482341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73174968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787758099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4058228684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55858788"/>
                  </a:ext>
                </a:extLst>
              </a:tr>
              <a:tr h="222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3525350"/>
                  </a:ext>
                </a:extLst>
              </a:tr>
              <a:tr h="74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24.37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76987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33.64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26.99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25613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34.06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06995678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466521"/>
              </p:ext>
            </p:extLst>
          </p:nvPr>
        </p:nvGraphicFramePr>
        <p:xfrm>
          <a:off x="3690118" y="1726217"/>
          <a:ext cx="6705600" cy="904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130610285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1312799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419179789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57191135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2864514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74077734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50912666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8326221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03324986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69506978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945839340"/>
                    </a:ext>
                  </a:extLst>
                </a:gridCol>
              </a:tblGrid>
              <a:tr h="19219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9392893"/>
                  </a:ext>
                </a:extLst>
              </a:tr>
              <a:tr h="160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02487004"/>
                  </a:ext>
                </a:extLst>
              </a:tr>
              <a:tr h="181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24.64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92322904"/>
                  </a:ext>
                </a:extLst>
              </a:tr>
              <a:tr h="123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7990764"/>
                  </a:ext>
                </a:extLst>
              </a:tr>
              <a:tr h="144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24.00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0138716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918576"/>
              </p:ext>
            </p:extLst>
          </p:nvPr>
        </p:nvGraphicFramePr>
        <p:xfrm>
          <a:off x="10651524" y="1101458"/>
          <a:ext cx="1219200" cy="912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63557446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763580785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PM2,5/PM10</a:t>
                      </a: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31716073"/>
                  </a:ext>
                </a:extLst>
              </a:tr>
              <a:tr h="177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0.727243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93573907"/>
                  </a:ext>
                </a:extLst>
              </a:tr>
              <a:tr h="172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0.71057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69901151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0.66743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8764134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05073"/>
              </p:ext>
            </p:extLst>
          </p:nvPr>
        </p:nvGraphicFramePr>
        <p:xfrm>
          <a:off x="3710540" y="2900911"/>
          <a:ext cx="4993463" cy="1000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828">
                  <a:extLst>
                    <a:ext uri="{9D8B030D-6E8A-4147-A177-3AD203B41FA5}">
                      <a16:colId xmlns="" xmlns:a16="http://schemas.microsoft.com/office/drawing/2014/main" val="3497975471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2483219358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3908562245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86113980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1204433870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2651855723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620497493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2068216924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3274955155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4181431414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3705721131"/>
                    </a:ext>
                  </a:extLst>
                </a:gridCol>
                <a:gridCol w="649288">
                  <a:extLst>
                    <a:ext uri="{9D8B030D-6E8A-4147-A177-3AD203B41FA5}">
                      <a16:colId xmlns="" xmlns:a16="http://schemas.microsoft.com/office/drawing/2014/main" val="1704982969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1169416118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356130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 BaP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739639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438035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05913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52199109"/>
                  </a:ext>
                </a:extLst>
              </a:tr>
            </a:tbl>
          </a:graphicData>
        </a:graphic>
      </p:graphicFrame>
      <p:pic>
        <p:nvPicPr>
          <p:cNvPr id="20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812" y="4017524"/>
            <a:ext cx="3023870" cy="2268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27017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8" name="8-Point Star 7"/>
          <p:cNvSpPr/>
          <p:nvPr/>
        </p:nvSpPr>
        <p:spPr>
          <a:xfrm>
            <a:off x="7185890" y="192622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9" name="8-Point Star 8"/>
          <p:cNvSpPr/>
          <p:nvPr/>
        </p:nvSpPr>
        <p:spPr>
          <a:xfrm>
            <a:off x="8022764" y="193906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10" name="8-Point Star 9"/>
          <p:cNvSpPr/>
          <p:nvPr/>
        </p:nvSpPr>
        <p:spPr>
          <a:xfrm>
            <a:off x="8803778" y="1920315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11" name="8-Point Star 10"/>
          <p:cNvSpPr/>
          <p:nvPr/>
        </p:nvSpPr>
        <p:spPr>
          <a:xfrm>
            <a:off x="9614663" y="1932411"/>
            <a:ext cx="612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12" name="8-Point Star 11"/>
          <p:cNvSpPr/>
          <p:nvPr/>
        </p:nvSpPr>
        <p:spPr>
          <a:xfrm>
            <a:off x="10421666" y="1939062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13" name="8-Point Star 12"/>
          <p:cNvSpPr/>
          <p:nvPr/>
        </p:nvSpPr>
        <p:spPr>
          <a:xfrm>
            <a:off x="11266836" y="1932411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14" name="8-Point Star 13"/>
          <p:cNvSpPr/>
          <p:nvPr/>
        </p:nvSpPr>
        <p:spPr>
          <a:xfrm>
            <a:off x="7194676" y="292653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8035931" y="2906381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16" name="8-Point Star 15"/>
          <p:cNvSpPr/>
          <p:nvPr/>
        </p:nvSpPr>
        <p:spPr>
          <a:xfrm>
            <a:off x="8891022" y="2828824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17" name="8-Point Star 16"/>
          <p:cNvSpPr/>
          <p:nvPr/>
        </p:nvSpPr>
        <p:spPr>
          <a:xfrm>
            <a:off x="9670598" y="2840920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18" name="8-Point Star 17"/>
          <p:cNvSpPr/>
          <p:nvPr/>
        </p:nvSpPr>
        <p:spPr>
          <a:xfrm>
            <a:off x="10433754" y="283564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19" name="8-Point Star 18"/>
          <p:cNvSpPr/>
          <p:nvPr/>
        </p:nvSpPr>
        <p:spPr>
          <a:xfrm>
            <a:off x="11288845" y="2806846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3" name="Rectangle 2"/>
          <p:cNvSpPr/>
          <p:nvPr/>
        </p:nvSpPr>
        <p:spPr>
          <a:xfrm>
            <a:off x="8662210" y="912730"/>
            <a:ext cx="180000" cy="18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TextBox 20"/>
          <p:cNvSpPr txBox="1"/>
          <p:nvPr/>
        </p:nvSpPr>
        <p:spPr>
          <a:xfrm>
            <a:off x="8477413" y="11570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</a:t>
            </a:r>
            <a:endParaRPr lang="ro-RO" dirty="0"/>
          </a:p>
        </p:txBody>
      </p:sp>
      <p:sp>
        <p:nvSpPr>
          <p:cNvPr id="24" name="Rectangle 23"/>
          <p:cNvSpPr/>
          <p:nvPr/>
        </p:nvSpPr>
        <p:spPr>
          <a:xfrm>
            <a:off x="9201511" y="916789"/>
            <a:ext cx="180000" cy="18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5" name="TextBox 24"/>
          <p:cNvSpPr txBox="1"/>
          <p:nvPr/>
        </p:nvSpPr>
        <p:spPr>
          <a:xfrm>
            <a:off x="8977447" y="115702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</a:t>
            </a:r>
            <a:endParaRPr lang="ro-RO" dirty="0"/>
          </a:p>
        </p:txBody>
      </p:sp>
      <p:sp>
        <p:nvSpPr>
          <p:cNvPr id="28" name="Rectangle 27"/>
          <p:cNvSpPr/>
          <p:nvPr/>
        </p:nvSpPr>
        <p:spPr>
          <a:xfrm>
            <a:off x="9738877" y="906320"/>
            <a:ext cx="180000" cy="18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9" name="TextBox 28"/>
          <p:cNvSpPr txBox="1"/>
          <p:nvPr/>
        </p:nvSpPr>
        <p:spPr>
          <a:xfrm>
            <a:off x="9585094" y="112472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III</a:t>
            </a:r>
            <a:endParaRPr lang="ro-RO" dirty="0"/>
          </a:p>
        </p:txBody>
      </p:sp>
      <p:sp>
        <p:nvSpPr>
          <p:cNvPr id="30" name="Rectangle 29"/>
          <p:cNvSpPr/>
          <p:nvPr/>
        </p:nvSpPr>
        <p:spPr>
          <a:xfrm>
            <a:off x="10195673" y="906320"/>
            <a:ext cx="180000" cy="180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1" name="TextBox 30"/>
          <p:cNvSpPr txBox="1"/>
          <p:nvPr/>
        </p:nvSpPr>
        <p:spPr>
          <a:xfrm>
            <a:off x="10099453" y="108668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IV</a:t>
            </a:r>
            <a:endParaRPr lang="ro-RO" dirty="0"/>
          </a:p>
        </p:txBody>
      </p:sp>
      <p:sp>
        <p:nvSpPr>
          <p:cNvPr id="36" name="TextBox 35"/>
          <p:cNvSpPr txBox="1"/>
          <p:nvPr/>
        </p:nvSpPr>
        <p:spPr>
          <a:xfrm>
            <a:off x="3100479" y="138025"/>
            <a:ext cx="270176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 </a:t>
            </a:r>
            <a:endParaRPr lang="en-US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UM: µg/m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730" y="1228661"/>
            <a:ext cx="312305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a valorilor zilnice separat pentru cele 4 campanii, pentru fiecare amplasament propus, pentru PM</a:t>
            </a:r>
            <a:r>
              <a:rPr lang="ro-RO" b="1" baseline="-25000" dirty="0" smtClean="0"/>
              <a:t>10 </a:t>
            </a:r>
            <a:r>
              <a:rPr lang="ro-RO" b="1" dirty="0"/>
              <a:t>,</a:t>
            </a:r>
            <a:r>
              <a:rPr lang="ro-RO" b="1" dirty="0" smtClean="0"/>
              <a:t>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13411" y="2426259"/>
            <a:ext cx="342063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Prezentarea tabelară a mediei valorilor zilnice </a:t>
            </a:r>
            <a:r>
              <a:rPr lang="ro-RO" b="1" dirty="0"/>
              <a:t>pentru PM</a:t>
            </a:r>
            <a:r>
              <a:rPr lang="ro-RO" b="1" baseline="-25000" dirty="0"/>
              <a:t>10 </a:t>
            </a:r>
            <a:r>
              <a:rPr lang="ro-RO" b="1" dirty="0" smtClean="0"/>
              <a:t>și a valorii maxime pentru fiecare campanie și fiecare amplasament propus, pentru PM</a:t>
            </a:r>
            <a:r>
              <a:rPr lang="ro-RO" b="1" baseline="-25000" dirty="0" smtClean="0"/>
              <a:t>10</a:t>
            </a:r>
            <a:endParaRPr lang="en-US" b="1" baseline="-250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4347644" y="3603597"/>
            <a:ext cx="323313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</a:t>
            </a:r>
            <a:r>
              <a:rPr lang="ro-RO" b="1" dirty="0"/>
              <a:t>comparativă pentru </a:t>
            </a:r>
            <a:r>
              <a:rPr lang="ro-RO" b="1" dirty="0" smtClean="0"/>
              <a:t>amplasamentele propuse a mediilor valorilor zilnice pentru toate cele 4 campanii (12 zile) și a valorii maxime zilnice pentru PM</a:t>
            </a:r>
            <a:r>
              <a:rPr lang="ro-RO" b="1" baseline="-25000" dirty="0" smtClean="0"/>
              <a:t>10</a:t>
            </a:r>
            <a:r>
              <a:rPr lang="en-US" b="1" dirty="0" smtClean="0"/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00913" y="5332321"/>
            <a:ext cx="3480598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prezentarea grafică 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</a:rPr>
              <a:t>comparativă pentru 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amplasamentele propuse a mediilor valorilor zilnice pentru toate cele 4 campanii (12 zile) pentru 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6566785" y="40458"/>
            <a:ext cx="5486670" cy="5141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3" name="TextBox 42"/>
          <p:cNvSpPr txBox="1"/>
          <p:nvPr/>
        </p:nvSpPr>
        <p:spPr>
          <a:xfrm>
            <a:off x="8714938" y="544855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Campaniile</a:t>
            </a:r>
            <a:endParaRPr lang="en-US" b="1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10263293" y="3690734"/>
            <a:ext cx="180000" cy="18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" name="Rectangle 44"/>
          <p:cNvSpPr/>
          <p:nvPr/>
        </p:nvSpPr>
        <p:spPr>
          <a:xfrm>
            <a:off x="10802594" y="3694793"/>
            <a:ext cx="180000" cy="18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6" name="Rectangle 45"/>
          <p:cNvSpPr/>
          <p:nvPr/>
        </p:nvSpPr>
        <p:spPr>
          <a:xfrm>
            <a:off x="11339960" y="3684324"/>
            <a:ext cx="180000" cy="1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Rectangle 4"/>
          <p:cNvSpPr/>
          <p:nvPr/>
        </p:nvSpPr>
        <p:spPr>
          <a:xfrm>
            <a:off x="8439706" y="23128"/>
            <a:ext cx="16021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Legendă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454411" y="4200961"/>
            <a:ext cx="263454" cy="98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" name="Down Arrow 52"/>
          <p:cNvSpPr/>
          <p:nvPr/>
        </p:nvSpPr>
        <p:spPr>
          <a:xfrm rot="5400000">
            <a:off x="3116432" y="5727140"/>
            <a:ext cx="269539" cy="1262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" name="TextBox 53"/>
          <p:cNvSpPr txBox="1"/>
          <p:nvPr/>
        </p:nvSpPr>
        <p:spPr>
          <a:xfrm>
            <a:off x="252905" y="5181570"/>
            <a:ext cx="240301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Ariile în care apar cele mai mari concentrații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35394" y="548614"/>
            <a:ext cx="270176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BaP în mod similar cu 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UM: 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g/m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38829" y="420096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sym typeface="Wingdings" panose="05000000000000000000" pitchFamily="2" charset="2"/>
              </a:rPr>
              <a:t></a:t>
            </a:r>
            <a:endParaRPr lang="ro-RO" dirty="0"/>
          </a:p>
        </p:txBody>
      </p:sp>
      <p:sp>
        <p:nvSpPr>
          <p:cNvPr id="56" name="TextBox 55"/>
          <p:cNvSpPr txBox="1"/>
          <p:nvPr/>
        </p:nvSpPr>
        <p:spPr>
          <a:xfrm>
            <a:off x="8132931" y="4188865"/>
            <a:ext cx="216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Concentrații maxime</a:t>
            </a:r>
            <a:endParaRPr lang="en-US" b="1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7833890" y="4558197"/>
            <a:ext cx="41888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Facultative – nu sunt prevăzute în proiect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36818" y="1403876"/>
            <a:ext cx="439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Calendarul campaniilor (1 – 12 lunile anului)</a:t>
            </a:r>
            <a:endParaRPr lang="en-US" b="1" dirty="0" smtClean="0"/>
          </a:p>
        </p:txBody>
      </p:sp>
      <p:sp>
        <p:nvSpPr>
          <p:cNvPr id="58" name="Rectangle 57"/>
          <p:cNvSpPr/>
          <p:nvPr/>
        </p:nvSpPr>
        <p:spPr>
          <a:xfrm>
            <a:off x="10564376" y="908961"/>
            <a:ext cx="180000" cy="180000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9" name="TextBox 58"/>
          <p:cNvSpPr txBox="1"/>
          <p:nvPr/>
        </p:nvSpPr>
        <p:spPr>
          <a:xfrm>
            <a:off x="10542704" y="108202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V</a:t>
            </a:r>
            <a:endParaRPr lang="ro-RO" dirty="0"/>
          </a:p>
        </p:txBody>
      </p:sp>
      <p:sp>
        <p:nvSpPr>
          <p:cNvPr id="60" name="TextBox 59"/>
          <p:cNvSpPr txBox="1"/>
          <p:nvPr/>
        </p:nvSpPr>
        <p:spPr>
          <a:xfrm>
            <a:off x="7375222" y="3541812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Amplasamentele locațiilor</a:t>
            </a:r>
            <a:endParaRPr lang="en-US" b="1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9878734" y="38437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a</a:t>
            </a:r>
            <a:endParaRPr lang="ro-RO" dirty="0"/>
          </a:p>
        </p:txBody>
      </p:sp>
      <p:sp>
        <p:nvSpPr>
          <p:cNvPr id="62" name="TextBox 61"/>
          <p:cNvSpPr txBox="1"/>
          <p:nvPr/>
        </p:nvSpPr>
        <p:spPr>
          <a:xfrm>
            <a:off x="10489680" y="38437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b</a:t>
            </a:r>
            <a:endParaRPr lang="ro-RO" dirty="0"/>
          </a:p>
        </p:txBody>
      </p:sp>
      <p:sp>
        <p:nvSpPr>
          <p:cNvPr id="63" name="TextBox 62"/>
          <p:cNvSpPr txBox="1"/>
          <p:nvPr/>
        </p:nvSpPr>
        <p:spPr>
          <a:xfrm>
            <a:off x="11016955" y="381943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</a:t>
            </a:r>
            <a:endParaRPr lang="ro-RO" dirty="0"/>
          </a:p>
        </p:txBody>
      </p:sp>
      <p:sp>
        <p:nvSpPr>
          <p:cNvPr id="64" name="TextBox 63"/>
          <p:cNvSpPr txBox="1"/>
          <p:nvPr/>
        </p:nvSpPr>
        <p:spPr>
          <a:xfrm>
            <a:off x="7729285" y="3870541"/>
            <a:ext cx="214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Codificarea locațiilor</a:t>
            </a:r>
            <a:endParaRPr lang="en-US" b="1" dirty="0" smtClean="0"/>
          </a:p>
        </p:txBody>
      </p:sp>
      <p:sp>
        <p:nvSpPr>
          <p:cNvPr id="65" name="TextBox 64"/>
          <p:cNvSpPr txBox="1"/>
          <p:nvPr/>
        </p:nvSpPr>
        <p:spPr>
          <a:xfrm>
            <a:off x="10075605" y="4851448"/>
            <a:ext cx="18136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/>
              <a:t>FU – fond urban</a:t>
            </a:r>
          </a:p>
          <a:p>
            <a:r>
              <a:rPr lang="ro-RO" dirty="0" smtClean="0"/>
              <a:t>T - trafic</a:t>
            </a:r>
            <a:endParaRPr lang="en-US" dirty="0" smtClean="0"/>
          </a:p>
        </p:txBody>
      </p:sp>
      <p:sp>
        <p:nvSpPr>
          <p:cNvPr id="66" name="TextBox 65"/>
          <p:cNvSpPr txBox="1"/>
          <p:nvPr/>
        </p:nvSpPr>
        <p:spPr>
          <a:xfrm>
            <a:off x="6737212" y="1665790"/>
            <a:ext cx="445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/>
              <a:t>Perioada de iarnă </a:t>
            </a:r>
            <a:r>
              <a:rPr lang="ro-RO" sz="1200" i="1" dirty="0" smtClean="0"/>
              <a:t>(1 octombrie – 31 martie cf. L.104/2011)</a:t>
            </a:r>
            <a:endParaRPr lang="en-US" sz="1200" i="1" dirty="0" smtClean="0"/>
          </a:p>
        </p:txBody>
      </p:sp>
      <p:sp>
        <p:nvSpPr>
          <p:cNvPr id="67" name="TextBox 66"/>
          <p:cNvSpPr txBox="1"/>
          <p:nvPr/>
        </p:nvSpPr>
        <p:spPr>
          <a:xfrm>
            <a:off x="6734963" y="2474439"/>
            <a:ext cx="4428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o-RO" b="1" i="1" dirty="0" smtClean="0"/>
              <a:t>Perioada de vară </a:t>
            </a:r>
            <a:r>
              <a:rPr lang="ro-RO" sz="1200" i="1" dirty="0">
                <a:solidFill>
                  <a:prstClr val="black"/>
                </a:solidFill>
              </a:rPr>
              <a:t>(1 </a:t>
            </a:r>
            <a:r>
              <a:rPr lang="en-US" sz="1200" i="1" dirty="0" err="1">
                <a:solidFill>
                  <a:prstClr val="black"/>
                </a:solidFill>
              </a:rPr>
              <a:t>aprili</a:t>
            </a:r>
            <a:r>
              <a:rPr lang="ro-RO" sz="1200" i="1" dirty="0">
                <a:solidFill>
                  <a:prstClr val="black"/>
                </a:solidFill>
              </a:rPr>
              <a:t>e – 3</a:t>
            </a:r>
            <a:r>
              <a:rPr lang="en-US" sz="1200" i="1" dirty="0">
                <a:solidFill>
                  <a:prstClr val="black"/>
                </a:solidFill>
              </a:rPr>
              <a:t>0</a:t>
            </a:r>
            <a:r>
              <a:rPr lang="ro-RO" sz="1200" i="1" dirty="0">
                <a:solidFill>
                  <a:prstClr val="black"/>
                </a:solidFill>
              </a:rPr>
              <a:t> </a:t>
            </a:r>
            <a:r>
              <a:rPr lang="en-US" sz="1200" i="1" dirty="0" err="1">
                <a:solidFill>
                  <a:prstClr val="black"/>
                </a:solidFill>
              </a:rPr>
              <a:t>septembrie</a:t>
            </a:r>
            <a:r>
              <a:rPr lang="ro-RO" sz="1200" i="1" dirty="0">
                <a:solidFill>
                  <a:prstClr val="black"/>
                </a:solidFill>
              </a:rPr>
              <a:t> cf. L.104/2011)</a:t>
            </a:r>
            <a:endParaRPr lang="en-US" sz="1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368" y="871560"/>
            <a:ext cx="49489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C00000"/>
                </a:solidFill>
              </a:rPr>
              <a:t>Ariile</a:t>
            </a:r>
            <a:r>
              <a:rPr lang="ro-RO" b="1" dirty="0" smtClean="0">
                <a:solidFill>
                  <a:srgbClr val="0070C0"/>
                </a:solidFill>
              </a:rPr>
              <a:t> în care apar </a:t>
            </a:r>
            <a:r>
              <a:rPr lang="ro-RO" b="1" dirty="0" smtClean="0">
                <a:solidFill>
                  <a:srgbClr val="7030A0"/>
                </a:solidFill>
              </a:rPr>
              <a:t>cele mai mari concentrații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368" y="2618861"/>
            <a:ext cx="4544291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7030A0"/>
                </a:solidFill>
              </a:rPr>
              <a:t>Parametrii statistici relevanți pentru cele mai mari concentrații:</a:t>
            </a:r>
          </a:p>
          <a:p>
            <a:pPr algn="ctr"/>
            <a:endParaRPr lang="ro-RO" b="1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rgbClr val="7030A0"/>
                </a:solidFill>
              </a:rPr>
              <a:t>PM</a:t>
            </a:r>
            <a:r>
              <a:rPr lang="ro-RO" b="1" baseline="-25000" dirty="0" smtClean="0">
                <a:solidFill>
                  <a:srgbClr val="7030A0"/>
                </a:solidFill>
              </a:rPr>
              <a:t>10</a:t>
            </a:r>
            <a:r>
              <a:rPr lang="ro-RO" b="1" dirty="0" smtClean="0">
                <a:solidFill>
                  <a:srgbClr val="7030A0"/>
                </a:solidFill>
              </a:rPr>
              <a:t>: concentrația medie și concentrația maximă zilnică</a:t>
            </a:r>
            <a:endParaRPr lang="ro-RO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: concentrația medie</a:t>
            </a: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BaP: concentrația medie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8294" y="366400"/>
            <a:ext cx="42427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Pentru PM</a:t>
            </a:r>
            <a:r>
              <a:rPr lang="ro-RO" b="1" u="sng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o-RO" b="1" dirty="0">
                <a:solidFill>
                  <a:schemeClr val="bg1">
                    <a:lumMod val="65000"/>
                  </a:schemeClr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nu coincid </a:t>
            </a:r>
            <a:r>
              <a:rPr lang="ro-RO" b="1" dirty="0">
                <a:solidFill>
                  <a:schemeClr val="bg1">
                    <a:lumMod val="65000"/>
                  </a:schemeClr>
                </a:solidFill>
              </a:rPr>
              <a:t>pentru cei doi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indicatori)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294" y="1636049"/>
            <a:ext cx="47738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rgbClr val="C00000"/>
                </a:solidFill>
              </a:rPr>
              <a:t>Pentru PM</a:t>
            </a:r>
            <a:r>
              <a:rPr lang="ro-RO" b="1" u="sng" baseline="-25000" dirty="0" smtClean="0">
                <a:solidFill>
                  <a:srgbClr val="C00000"/>
                </a:solidFill>
              </a:rPr>
              <a:t>10</a:t>
            </a:r>
            <a:r>
              <a:rPr lang="ro-RO" b="1" u="sng" dirty="0" smtClean="0">
                <a:solidFill>
                  <a:srgbClr val="C00000"/>
                </a:solidFill>
              </a:rPr>
              <a:t>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și PM</a:t>
            </a:r>
            <a:r>
              <a:rPr lang="ro-RO" b="1" u="sng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coincid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 pentru cei doi indicatori)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8294" y="2943442"/>
            <a:ext cx="31159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Pentru BaP: se prezintă analiza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2" idx="3"/>
            <a:endCxn id="6" idx="1"/>
          </p:cNvCxnSpPr>
          <p:nvPr/>
        </p:nvCxnSpPr>
        <p:spPr>
          <a:xfrm flipV="1">
            <a:off x="5675335" y="689566"/>
            <a:ext cx="772959" cy="505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  <a:endCxn id="5" idx="1"/>
          </p:cNvCxnSpPr>
          <p:nvPr/>
        </p:nvCxnSpPr>
        <p:spPr>
          <a:xfrm>
            <a:off x="5675335" y="1194726"/>
            <a:ext cx="772959" cy="764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  <a:endCxn id="7" idx="1"/>
          </p:cNvCxnSpPr>
          <p:nvPr/>
        </p:nvCxnSpPr>
        <p:spPr>
          <a:xfrm>
            <a:off x="5675335" y="1194726"/>
            <a:ext cx="772959" cy="193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6368" y="4735493"/>
            <a:ext cx="4544291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generală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în care:</a:t>
            </a:r>
          </a:p>
          <a:p>
            <a:pPr marL="285750" indent="-285750" algn="ctr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„media POIM„ reprezintă media rezultatelor obținute în toate campaniile pentru toate cele trei amplasamente; </a:t>
            </a:r>
            <a:r>
              <a:rPr lang="ro-RO" sz="1400" u="sng" dirty="0" smtClean="0">
                <a:solidFill>
                  <a:srgbClr val="7030A0"/>
                </a:solidFill>
              </a:rPr>
              <a:t>nu este prezentată pentru fiecare amplasament în parte</a:t>
            </a:r>
          </a:p>
          <a:p>
            <a:pPr marL="285750" indent="-285750" algn="ctr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”media RNMCA„ este media </a:t>
            </a:r>
            <a:r>
              <a:rPr lang="ro-RO" sz="1400" u="sng" dirty="0" smtClean="0">
                <a:solidFill>
                  <a:srgbClr val="7030A0"/>
                </a:solidFill>
              </a:rPr>
              <a:t>determinărilor din zilele care corespund perioadei de prelevare din campaniile POIM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41616" y="2994575"/>
            <a:ext cx="3005716" cy="22542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17330" y="5654996"/>
            <a:ext cx="22792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dirty="0" smtClean="0"/>
              <a:t>Sibiu, Calea Dumbrăvii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569691" y="6012765"/>
            <a:ext cx="32729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- Comentarii</a:t>
            </a:r>
          </a:p>
          <a:p>
            <a:r>
              <a:rPr lang="ro-RO" b="1" dirty="0" smtClean="0"/>
              <a:t>- Propunere amplasament stație</a:t>
            </a:r>
            <a:endParaRPr lang="en-US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421429" y="4735493"/>
            <a:ext cx="454429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detaliată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pentru fiecare amplasament în parte; „Nr.zi” reprezintă numărul de zile cu „creșteri„ negative (neconcordanța dintre rezultate POIM și RNMCA)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922" y="1087101"/>
            <a:ext cx="6558586" cy="46254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13668" y="4216403"/>
            <a:ext cx="2509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Loca</a:t>
            </a:r>
            <a:r>
              <a:rPr lang="ro-RO" b="1" dirty="0" smtClean="0">
                <a:solidFill>
                  <a:srgbClr val="FFC000"/>
                </a:solidFill>
              </a:rPr>
              <a:t>ț</a:t>
            </a:r>
            <a:r>
              <a:rPr lang="en-US" b="1" dirty="0" err="1" smtClean="0">
                <a:solidFill>
                  <a:srgbClr val="FFC000"/>
                </a:solidFill>
              </a:rPr>
              <a:t>ia</a:t>
            </a:r>
            <a:r>
              <a:rPr lang="en-US" b="1" dirty="0" smtClean="0">
                <a:solidFill>
                  <a:srgbClr val="FFC000"/>
                </a:solidFill>
              </a:rPr>
              <a:t> 2</a:t>
            </a:r>
            <a:r>
              <a:rPr lang="en-US" dirty="0" smtClean="0"/>
              <a:t>:</a:t>
            </a:r>
            <a:endParaRPr lang="ro-RO" i="1" dirty="0"/>
          </a:p>
          <a:p>
            <a:r>
              <a:rPr lang="nn-NO" dirty="0" smtClean="0"/>
              <a:t>Bd</a:t>
            </a:r>
            <a:r>
              <a:rPr lang="nn-NO" dirty="0"/>
              <a:t>. Mihai Viteazul nr. 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780364" y="996949"/>
            <a:ext cx="2274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Loca</a:t>
            </a:r>
            <a:r>
              <a:rPr lang="ro-RO" b="1" dirty="0" smtClean="0">
                <a:solidFill>
                  <a:srgbClr val="FF0000"/>
                </a:solidFill>
              </a:rPr>
              <a:t>ț</a:t>
            </a:r>
            <a:r>
              <a:rPr lang="en-US" b="1" dirty="0" err="1" smtClean="0">
                <a:solidFill>
                  <a:srgbClr val="FF0000"/>
                </a:solidFill>
              </a:rPr>
              <a:t>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 smtClean="0"/>
              <a:t>:</a:t>
            </a:r>
            <a:endParaRPr lang="ro-RO" dirty="0" smtClean="0"/>
          </a:p>
          <a:p>
            <a:r>
              <a:rPr lang="ro-RO" dirty="0"/>
              <a:t>Bd. Corneliu Coposu nr. 2</a:t>
            </a:r>
            <a:endParaRPr lang="en-US" dirty="0"/>
          </a:p>
        </p:txBody>
      </p:sp>
      <p:sp>
        <p:nvSpPr>
          <p:cNvPr id="25" name="8-Point Star 24"/>
          <p:cNvSpPr/>
          <p:nvPr/>
        </p:nvSpPr>
        <p:spPr>
          <a:xfrm>
            <a:off x="5051418" y="5195909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26" name="8-Point Star 25"/>
          <p:cNvSpPr/>
          <p:nvPr/>
        </p:nvSpPr>
        <p:spPr>
          <a:xfrm>
            <a:off x="5888292" y="5208743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27" name="8-Point Star 26"/>
          <p:cNvSpPr/>
          <p:nvPr/>
        </p:nvSpPr>
        <p:spPr>
          <a:xfrm>
            <a:off x="6669306" y="5189996"/>
            <a:ext cx="648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28" name="8-Point Star 27"/>
          <p:cNvSpPr/>
          <p:nvPr/>
        </p:nvSpPr>
        <p:spPr>
          <a:xfrm>
            <a:off x="7480191" y="5202092"/>
            <a:ext cx="612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29" name="8-Point Star 28"/>
          <p:cNvSpPr/>
          <p:nvPr/>
        </p:nvSpPr>
        <p:spPr>
          <a:xfrm>
            <a:off x="8287194" y="5208743"/>
            <a:ext cx="612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30" name="8-Point Star 29"/>
          <p:cNvSpPr/>
          <p:nvPr/>
        </p:nvSpPr>
        <p:spPr>
          <a:xfrm>
            <a:off x="9132364" y="5202092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31" name="8-Point Star 30"/>
          <p:cNvSpPr/>
          <p:nvPr/>
        </p:nvSpPr>
        <p:spPr>
          <a:xfrm>
            <a:off x="5060204" y="6196213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2" name="8-Point Star 31"/>
          <p:cNvSpPr/>
          <p:nvPr/>
        </p:nvSpPr>
        <p:spPr>
          <a:xfrm>
            <a:off x="5901459" y="6176062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33" name="8-Point Star 32"/>
          <p:cNvSpPr/>
          <p:nvPr/>
        </p:nvSpPr>
        <p:spPr>
          <a:xfrm>
            <a:off x="6756550" y="6098505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34" name="8-Point Star 33"/>
          <p:cNvSpPr/>
          <p:nvPr/>
        </p:nvSpPr>
        <p:spPr>
          <a:xfrm>
            <a:off x="7536126" y="6110601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35" name="8-Point Star 34"/>
          <p:cNvSpPr/>
          <p:nvPr/>
        </p:nvSpPr>
        <p:spPr>
          <a:xfrm>
            <a:off x="8299282" y="6105323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36" name="8-Point Star 35"/>
          <p:cNvSpPr/>
          <p:nvPr/>
        </p:nvSpPr>
        <p:spPr>
          <a:xfrm>
            <a:off x="9154373" y="6076527"/>
            <a:ext cx="648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23546" y="5437274"/>
            <a:ext cx="1545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Calendarul</a:t>
            </a:r>
          </a:p>
          <a:p>
            <a:r>
              <a:rPr lang="ro-RO" dirty="0" smtClean="0"/>
              <a:t>Campaniilor</a:t>
            </a:r>
          </a:p>
          <a:p>
            <a:r>
              <a:rPr lang="ro-RO" dirty="0" smtClean="0"/>
              <a:t>CI, CII, CIII, CIV</a:t>
            </a:r>
            <a:endParaRPr lang="en-US" dirty="0" smtClean="0"/>
          </a:p>
        </p:txBody>
      </p:sp>
      <p:cxnSp>
        <p:nvCxnSpPr>
          <p:cNvPr id="37" name="Straight Arrow Connector 36"/>
          <p:cNvCxnSpPr>
            <a:stCxn id="6" idx="1"/>
          </p:cNvCxnSpPr>
          <p:nvPr/>
        </p:nvCxnSpPr>
        <p:spPr>
          <a:xfrm flipH="1">
            <a:off x="6654104" y="4539569"/>
            <a:ext cx="2959564" cy="3103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1"/>
          </p:cNvCxnSpPr>
          <p:nvPr/>
        </p:nvCxnSpPr>
        <p:spPr>
          <a:xfrm flipH="1">
            <a:off x="6100476" y="1458614"/>
            <a:ext cx="3679888" cy="3034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93508" y="1115754"/>
            <a:ext cx="2939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Loca</a:t>
            </a:r>
            <a:r>
              <a:rPr lang="ro-RO" b="1" dirty="0" smtClean="0">
                <a:solidFill>
                  <a:srgbClr val="0070C0"/>
                </a:solidFill>
              </a:rPr>
              <a:t>ț</a:t>
            </a:r>
            <a:r>
              <a:rPr lang="en-US" b="1" dirty="0" err="1" smtClean="0">
                <a:solidFill>
                  <a:srgbClr val="0070C0"/>
                </a:solidFill>
              </a:rPr>
              <a:t>ia</a:t>
            </a:r>
            <a:r>
              <a:rPr lang="en-US" b="1" dirty="0" smtClean="0">
                <a:solidFill>
                  <a:srgbClr val="0070C0"/>
                </a:solidFill>
              </a:rPr>
              <a:t> 1</a:t>
            </a:r>
            <a:r>
              <a:rPr lang="en-US" dirty="0" smtClean="0"/>
              <a:t>:</a:t>
            </a:r>
            <a:endParaRPr lang="ro-RO" dirty="0" smtClean="0"/>
          </a:p>
          <a:p>
            <a:r>
              <a:rPr lang="it-IT" dirty="0"/>
              <a:t>Bd. General Vasile Milea nr. 1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42" idx="2"/>
          </p:cNvCxnSpPr>
          <p:nvPr/>
        </p:nvCxnSpPr>
        <p:spPr>
          <a:xfrm>
            <a:off x="1663088" y="1762085"/>
            <a:ext cx="3397116" cy="48364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038652" y="5187604"/>
            <a:ext cx="183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iarnă</a:t>
            </a:r>
          </a:p>
          <a:p>
            <a:r>
              <a:rPr lang="ro-RO" dirty="0" smtClean="0"/>
              <a:t>(3 campanii)</a:t>
            </a:r>
            <a:endParaRPr lang="en-US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10009464" y="6028174"/>
            <a:ext cx="175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vară</a:t>
            </a:r>
          </a:p>
          <a:p>
            <a:r>
              <a:rPr lang="ro-RO" dirty="0" smtClean="0"/>
              <a:t>(2 campanii)</a:t>
            </a:r>
            <a:endParaRPr lang="en-US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146233" y="2823203"/>
            <a:ext cx="307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Distribuția campaniilor pe anotimpuri</a:t>
            </a:r>
            <a:endParaRPr lang="en-US" b="1" dirty="0" smtClean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796105"/>
              </p:ext>
            </p:extLst>
          </p:nvPr>
        </p:nvGraphicFramePr>
        <p:xfrm>
          <a:off x="159177" y="3623123"/>
          <a:ext cx="306108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793">
                  <a:extLst>
                    <a:ext uri="{9D8B030D-6E8A-4147-A177-3AD203B41FA5}">
                      <a16:colId xmlns="" xmlns:a16="http://schemas.microsoft.com/office/drawing/2014/main" val="3875498230"/>
                    </a:ext>
                  </a:extLst>
                </a:gridCol>
                <a:gridCol w="627380">
                  <a:extLst>
                    <a:ext uri="{9D8B030D-6E8A-4147-A177-3AD203B41FA5}">
                      <a16:colId xmlns="" xmlns:a16="http://schemas.microsoft.com/office/drawing/2014/main" val="1928178833"/>
                    </a:ext>
                  </a:extLst>
                </a:gridCol>
                <a:gridCol w="630428">
                  <a:extLst>
                    <a:ext uri="{9D8B030D-6E8A-4147-A177-3AD203B41FA5}">
                      <a16:colId xmlns="" xmlns:a16="http://schemas.microsoft.com/office/drawing/2014/main" val="3098804865"/>
                    </a:ext>
                  </a:extLst>
                </a:gridCol>
                <a:gridCol w="923481">
                  <a:extLst>
                    <a:ext uri="{9D8B030D-6E8A-4147-A177-3AD203B41FA5}">
                      <a16:colId xmlns="" xmlns:a16="http://schemas.microsoft.com/office/drawing/2014/main" val="211787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decembrie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martie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iunie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septembrie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847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ianuarie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aprilie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octombrie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907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februarie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august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noiembrie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0233420"/>
                  </a:ext>
                </a:extLst>
              </a:tr>
            </a:tbl>
          </a:graphicData>
        </a:graphic>
      </p:graphicFrame>
      <p:sp>
        <p:nvSpPr>
          <p:cNvPr id="46" name="8-Point Star 45"/>
          <p:cNvSpPr/>
          <p:nvPr/>
        </p:nvSpPr>
        <p:spPr>
          <a:xfrm>
            <a:off x="1451732" y="3768160"/>
            <a:ext cx="197519" cy="213906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7" name="8-Point Star 46"/>
          <p:cNvSpPr/>
          <p:nvPr/>
        </p:nvSpPr>
        <p:spPr>
          <a:xfrm>
            <a:off x="1978232" y="3746654"/>
            <a:ext cx="236471" cy="22081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48" name="8-Point Star 47"/>
          <p:cNvSpPr/>
          <p:nvPr/>
        </p:nvSpPr>
        <p:spPr>
          <a:xfrm>
            <a:off x="505166" y="4524144"/>
            <a:ext cx="194116" cy="211499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9" name="8-Point Star 48"/>
          <p:cNvSpPr/>
          <p:nvPr/>
        </p:nvSpPr>
        <p:spPr>
          <a:xfrm>
            <a:off x="2323830" y="3768160"/>
            <a:ext cx="221850" cy="199306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51" name="TextBox 50"/>
          <p:cNvSpPr txBox="1"/>
          <p:nvPr/>
        </p:nvSpPr>
        <p:spPr>
          <a:xfrm>
            <a:off x="984422" y="192424"/>
            <a:ext cx="5164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AMPLASARE PUNCTE DE PRELEVARE campanii POIM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Zona de evaluare a calității aerului SIBIU 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SB1, SB2, SB3</a:t>
            </a:r>
          </a:p>
        </p:txBody>
      </p:sp>
    </p:spTree>
    <p:extLst>
      <p:ext uri="{BB962C8B-B14F-4D97-AF65-F5344CB8AC3E}">
        <p14:creationId xmlns:p14="http://schemas.microsoft.com/office/powerpoint/2010/main" val="29127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10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µg/m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2560" y="3652580"/>
            <a:ext cx="6876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SB2;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Concentrațiile medii au valori apropiate; mai ales pentru locațiile apropiate 1 și 3 (23,38 µg/m</a:t>
            </a:r>
            <a:r>
              <a:rPr lang="ro-RO" baseline="30000" dirty="0" smtClean="0"/>
              <a:t>3</a:t>
            </a:r>
            <a:r>
              <a:rPr lang="ro-RO" dirty="0" smtClean="0"/>
              <a:t>, 23,06 µg/m</a:t>
            </a:r>
            <a:r>
              <a:rPr lang="ro-RO" baseline="30000" dirty="0" smtClean="0"/>
              <a:t>3</a:t>
            </a:r>
            <a:r>
              <a:rPr lang="ro-RO" dirty="0" smtClean="0"/>
              <a:t>) dar și pentru locația SB2 (cu toate că puțin mai ridicată 26,99 µg/m</a:t>
            </a:r>
            <a:r>
              <a:rPr lang="ro-RO" baseline="30000" dirty="0" smtClean="0"/>
              <a:t>3 </a:t>
            </a:r>
            <a:r>
              <a:rPr lang="ro-RO" dirty="0" smtClean="0"/>
              <a:t>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</a:t>
            </a:r>
            <a:r>
              <a:rPr lang="ro-RO" dirty="0"/>
              <a:t>maximă pe 24 ore </a:t>
            </a:r>
            <a:r>
              <a:rPr lang="ro-RO" dirty="0" smtClean="0"/>
              <a:t>a fost determinată pentru locația SB2;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34550"/>
              </p:ext>
            </p:extLst>
          </p:nvPr>
        </p:nvGraphicFramePr>
        <p:xfrm>
          <a:off x="277762" y="1273840"/>
          <a:ext cx="3840480" cy="209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606677"/>
              </p:ext>
            </p:extLst>
          </p:nvPr>
        </p:nvGraphicFramePr>
        <p:xfrm>
          <a:off x="4278065" y="1265527"/>
          <a:ext cx="3840480" cy="210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036289"/>
              </p:ext>
            </p:extLst>
          </p:nvPr>
        </p:nvGraphicFramePr>
        <p:xfrm>
          <a:off x="8278368" y="1265527"/>
          <a:ext cx="3840480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414508"/>
              </p:ext>
            </p:extLst>
          </p:nvPr>
        </p:nvGraphicFramePr>
        <p:xfrm>
          <a:off x="277762" y="3581463"/>
          <a:ext cx="4701562" cy="290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518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133082"/>
              </p:ext>
            </p:extLst>
          </p:nvPr>
        </p:nvGraphicFramePr>
        <p:xfrm>
          <a:off x="349778" y="212271"/>
          <a:ext cx="11635394" cy="6302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8-Point Star 16"/>
          <p:cNvSpPr/>
          <p:nvPr/>
        </p:nvSpPr>
        <p:spPr>
          <a:xfrm>
            <a:off x="900923" y="1893250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18" name="8-Point Star 17"/>
          <p:cNvSpPr/>
          <p:nvPr/>
        </p:nvSpPr>
        <p:spPr>
          <a:xfrm>
            <a:off x="11116928" y="1893250"/>
            <a:ext cx="648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19" name="8-Point Star 18"/>
          <p:cNvSpPr/>
          <p:nvPr/>
        </p:nvSpPr>
        <p:spPr>
          <a:xfrm>
            <a:off x="9050352" y="1893250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20" name="8-Point Star 19"/>
          <p:cNvSpPr/>
          <p:nvPr/>
        </p:nvSpPr>
        <p:spPr>
          <a:xfrm>
            <a:off x="5358154" y="1893250"/>
            <a:ext cx="648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908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2,5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µg/m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537984"/>
              </p:ext>
            </p:extLst>
          </p:nvPr>
        </p:nvGraphicFramePr>
        <p:xfrm>
          <a:off x="216929" y="1239479"/>
          <a:ext cx="385200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650681"/>
              </p:ext>
            </p:extLst>
          </p:nvPr>
        </p:nvGraphicFramePr>
        <p:xfrm>
          <a:off x="4212181" y="1248592"/>
          <a:ext cx="3861689" cy="207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282051"/>
              </p:ext>
            </p:extLst>
          </p:nvPr>
        </p:nvGraphicFramePr>
        <p:xfrm>
          <a:off x="8217122" y="1248592"/>
          <a:ext cx="3861689" cy="207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950349"/>
              </p:ext>
            </p:extLst>
          </p:nvPr>
        </p:nvGraphicFramePr>
        <p:xfrm>
          <a:off x="216929" y="3505603"/>
          <a:ext cx="4774619" cy="2966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42560" y="3652580"/>
            <a:ext cx="6876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SB2;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Concentrațiile medii au valori diferite (nu se păstrează similitudinea cu PM10: pentru PM10 reprezentativitatea este mai evidentă pentru locațiile 1 și 3; pentru PM</a:t>
            </a:r>
            <a:r>
              <a:rPr lang="ro-RO" baseline="-25000" dirty="0" smtClean="0"/>
              <a:t>2,5</a:t>
            </a:r>
            <a:r>
              <a:rPr lang="ro-RO" dirty="0" smtClean="0"/>
              <a:t> valorile diferă cu 10% - circa 2 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µg/m</a:t>
            </a:r>
            <a:r>
              <a:rPr lang="ro-RO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r>
              <a:rPr lang="ro-RO" dirty="0" smtClean="0"/>
              <a:t>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</a:t>
            </a:r>
            <a:r>
              <a:rPr lang="ro-RO" dirty="0"/>
              <a:t>maximă pe 24 ore </a:t>
            </a:r>
            <a:r>
              <a:rPr lang="ro-RO" dirty="0" smtClean="0"/>
              <a:t>a fost determinată pentru locația SB2.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042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140221"/>
              </p:ext>
            </p:extLst>
          </p:nvPr>
        </p:nvGraphicFramePr>
        <p:xfrm>
          <a:off x="211653" y="290946"/>
          <a:ext cx="11737892" cy="6192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8-Point Star 13"/>
          <p:cNvSpPr/>
          <p:nvPr/>
        </p:nvSpPr>
        <p:spPr>
          <a:xfrm>
            <a:off x="900923" y="1349551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15" name="8-Point Star 14"/>
          <p:cNvSpPr/>
          <p:nvPr/>
        </p:nvSpPr>
        <p:spPr>
          <a:xfrm>
            <a:off x="8842027" y="1349551"/>
            <a:ext cx="648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16" name="8-Point Star 15"/>
          <p:cNvSpPr/>
          <p:nvPr/>
        </p:nvSpPr>
        <p:spPr>
          <a:xfrm>
            <a:off x="11301545" y="1349551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21" name="8-Point Star 20"/>
          <p:cNvSpPr/>
          <p:nvPr/>
        </p:nvSpPr>
        <p:spPr>
          <a:xfrm>
            <a:off x="5195475" y="1349551"/>
            <a:ext cx="648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46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BaP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</a:t>
            </a:r>
            <a:r>
              <a:rPr lang="ro-RO" b="1" dirty="0" smtClean="0">
                <a:solidFill>
                  <a:schemeClr val="tx1"/>
                </a:solidFill>
              </a:rPr>
              <a:t>n</a:t>
            </a:r>
            <a:r>
              <a:rPr lang="en-US" b="1" dirty="0" smtClean="0">
                <a:solidFill>
                  <a:schemeClr val="tx1"/>
                </a:solidFill>
              </a:rPr>
              <a:t>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2560" y="3950253"/>
            <a:ext cx="6949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perioada de iarnă (lunile februarie și martie) au fost determinate cele mai mari concentrații; sursă probabilă de emisii din încălzirea rezidențială – reflectată în nivelul de fond care face parte din concentrație locală determinată;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SB1, ce circa 3 ori mai ridicată față de cele determinate ăn locațiile SB2 și SB3.</a:t>
            </a:r>
            <a:endParaRPr lang="ro-RO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03715"/>
              </p:ext>
            </p:extLst>
          </p:nvPr>
        </p:nvGraphicFramePr>
        <p:xfrm>
          <a:off x="216929" y="1232050"/>
          <a:ext cx="3922585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538198"/>
              </p:ext>
            </p:extLst>
          </p:nvPr>
        </p:nvGraphicFramePr>
        <p:xfrm>
          <a:off x="4308391" y="1232050"/>
          <a:ext cx="3871782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695381"/>
              </p:ext>
            </p:extLst>
          </p:nvPr>
        </p:nvGraphicFramePr>
        <p:xfrm>
          <a:off x="8349050" y="1232050"/>
          <a:ext cx="361229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147808"/>
              </p:ext>
            </p:extLst>
          </p:nvPr>
        </p:nvGraphicFramePr>
        <p:xfrm>
          <a:off x="216929" y="3490745"/>
          <a:ext cx="5025631" cy="308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815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2128</Words>
  <Application>Microsoft Office PowerPoint</Application>
  <PresentationFormat>Widescreen</PresentationFormat>
  <Paragraphs>842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Popescu</dc:creator>
  <cp:lastModifiedBy>Marinela Stefan</cp:lastModifiedBy>
  <cp:revision>116</cp:revision>
  <dcterms:created xsi:type="dcterms:W3CDTF">2022-01-26T07:33:02Z</dcterms:created>
  <dcterms:modified xsi:type="dcterms:W3CDTF">2023-04-12T14:17:39Z</dcterms:modified>
</cp:coreProperties>
</file>