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77" r:id="rId5"/>
    <p:sldId id="276" r:id="rId6"/>
    <p:sldId id="272" r:id="rId7"/>
    <p:sldId id="278" r:id="rId8"/>
    <p:sldId id="273" r:id="rId9"/>
    <p:sldId id="279" r:id="rId10"/>
    <p:sldId id="280" r:id="rId11"/>
    <p:sldId id="271" r:id="rId12"/>
    <p:sldId id="274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393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P\POIM\POIM\Olt\ICSI\cristina\Final%20CENTRALIZARE%20REZULTATE%20CAMPANII%20PM%20OL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OL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OL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OL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OL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OL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OL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OL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OT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OT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OT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P\POIM\POIM\Olt\ICSI\cristina\Final%20CENTRALIZARE%20REZULTATE%20CAMPANII%20PM%20OL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P\POIM\POIM\Olt\ICSI\cristina\Final%20CENTRALIZARE%20REZULTATE%20CAMPANII%20PM%20OL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P\POIM\POIM\Olt\ICSI\cristina\Final%20CENTRALIZARE%20REZULTATE%20CAMPANII%20PM%20OL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OL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OL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OL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OL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OL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B28-4362-898E-B11F4DF652E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PM_RNMCA'!$AI$4:$AI$6</c:f>
              <c:strCache>
                <c:ptCount val="3"/>
                <c:pt idx="0">
                  <c:v>OT1</c:v>
                </c:pt>
                <c:pt idx="1">
                  <c:v>OT2</c:v>
                </c:pt>
                <c:pt idx="2">
                  <c:v>OT3</c:v>
                </c:pt>
              </c:strCache>
            </c:strRef>
          </c:cat>
          <c:val>
            <c:numRef>
              <c:f>'centralizare rezultate PM_RNMCA'!$AT$4:$AT$6</c:f>
              <c:numCache>
                <c:formatCode>0.00</c:formatCode>
                <c:ptCount val="3"/>
                <c:pt idx="0">
                  <c:v>29.360135265700421</c:v>
                </c:pt>
                <c:pt idx="1">
                  <c:v>33.82787439613552</c:v>
                </c:pt>
                <c:pt idx="2">
                  <c:v>29.52226086956518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28-4362-898E-B11F4DF652E0}"/>
            </c:ext>
          </c:extLst>
        </c:ser>
        <c:ser>
          <c:idx val="1"/>
          <c:order val="1"/>
          <c:tx>
            <c:strRef>
              <c:f>'centralizare rezultate PM_RNMCA'!$AU$2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PM_RNMCA'!$AI$4:$AI$6</c:f>
              <c:strCache>
                <c:ptCount val="3"/>
                <c:pt idx="0">
                  <c:v>OT1</c:v>
                </c:pt>
                <c:pt idx="1">
                  <c:v>OT2</c:v>
                </c:pt>
                <c:pt idx="2">
                  <c:v>OT3</c:v>
                </c:pt>
              </c:strCache>
            </c:strRef>
          </c:cat>
          <c:val>
            <c:numRef>
              <c:f>'centralizare rezultate PM_RNMCA'!$AU$4:$AU$6</c:f>
              <c:numCache>
                <c:formatCode>0.00</c:formatCode>
                <c:ptCount val="3"/>
                <c:pt idx="0">
                  <c:v>44.57</c:v>
                </c:pt>
                <c:pt idx="1">
                  <c:v>51.630434782608539</c:v>
                </c:pt>
                <c:pt idx="2">
                  <c:v>46.739130434782588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28-4362-898E-B11F4DF65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713280"/>
        <c:axId val="548630568"/>
      </c:barChart>
      <c:catAx>
        <c:axId val="5487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30568"/>
        <c:crosses val="autoZero"/>
        <c:auto val="1"/>
        <c:lblAlgn val="ctr"/>
        <c:lblOffset val="100"/>
        <c:noMultiLvlLbl val="0"/>
      </c:catAx>
      <c:valAx>
        <c:axId val="54863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7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b="0" dirty="0"/>
              <a:t>CORELAȚIE</a:t>
            </a:r>
            <a:r>
              <a:rPr lang="ro-RO" sz="1400" b="0" baseline="0" dirty="0"/>
              <a:t> DETERMINĂRI GRAVIMETRICE stația OT-2RNMCA și campanii POIM </a:t>
            </a:r>
          </a:p>
          <a:p>
            <a:pPr>
              <a:defRPr/>
            </a:pPr>
            <a:r>
              <a:rPr lang="ro-RO" sz="1400" b="0" baseline="0" dirty="0"/>
              <a:t>PM</a:t>
            </a:r>
            <a:r>
              <a:rPr lang="ro-RO" sz="1400" b="0" baseline="-25000" dirty="0"/>
              <a:t>2,5</a:t>
            </a:r>
            <a:endParaRPr lang="en-US" sz="1400" b="0" baseline="-25000" dirty="0"/>
          </a:p>
        </c:rich>
      </c:tx>
      <c:layout>
        <c:manualLayout>
          <c:xMode val="edge"/>
          <c:yMode val="edge"/>
          <c:x val="0.25894545462073992"/>
          <c:y val="4.2930836010273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012619564116137E-2"/>
          <c:y val="0.21297168409547929"/>
          <c:w val="0.96998738043588384"/>
          <c:h val="0.69103948806508808"/>
        </c:manualLayout>
      </c:layout>
      <c:lineChart>
        <c:grouping val="standard"/>
        <c:varyColors val="0"/>
        <c:ser>
          <c:idx val="0"/>
          <c:order val="0"/>
          <c:tx>
            <c:strRef>
              <c:f>' PM2.5'!$B$1</c:f>
              <c:strCache>
                <c:ptCount val="1"/>
                <c:pt idx="0">
                  <c:v>OT-2 
PM2,5
FU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 PM2.5'!$B$2:$B$384</c:f>
              <c:numCache>
                <c:formatCode>General</c:formatCode>
                <c:ptCount val="383"/>
                <c:pt idx="48" formatCode="#,##0.00">
                  <c:v>17.149999999999999</c:v>
                </c:pt>
                <c:pt idx="49" formatCode="#,##0.00">
                  <c:v>6.67</c:v>
                </c:pt>
                <c:pt idx="50" formatCode="#,##0.00">
                  <c:v>5.66</c:v>
                </c:pt>
                <c:pt idx="51" formatCode="#,##0.00">
                  <c:v>5.81</c:v>
                </c:pt>
                <c:pt idx="54" formatCode="#,##0.00">
                  <c:v>13.51</c:v>
                </c:pt>
                <c:pt idx="55" formatCode="#,##0.00">
                  <c:v>10.36</c:v>
                </c:pt>
                <c:pt idx="56" formatCode="#,##0.00">
                  <c:v>12.66</c:v>
                </c:pt>
                <c:pt idx="57" formatCode="#,##0.00">
                  <c:v>14.37</c:v>
                </c:pt>
                <c:pt idx="58" formatCode="#,##0.00">
                  <c:v>18.149999999999999</c:v>
                </c:pt>
                <c:pt idx="59" formatCode="#,##0.00">
                  <c:v>17.28</c:v>
                </c:pt>
                <c:pt idx="60" formatCode="#,##0.00">
                  <c:v>22.3</c:v>
                </c:pt>
                <c:pt idx="61" formatCode="#,##0.00">
                  <c:v>23.84</c:v>
                </c:pt>
                <c:pt idx="62" formatCode="#,##0.00">
                  <c:v>25.24</c:v>
                </c:pt>
                <c:pt idx="63" formatCode="#,##0.00">
                  <c:v>22.98</c:v>
                </c:pt>
                <c:pt idx="64" formatCode="#,##0.00">
                  <c:v>23.23</c:v>
                </c:pt>
                <c:pt idx="65" formatCode="#,##0.00">
                  <c:v>24.86</c:v>
                </c:pt>
                <c:pt idx="66" formatCode="#,##0.00">
                  <c:v>26.26</c:v>
                </c:pt>
                <c:pt idx="67" formatCode="#,##0.00">
                  <c:v>15.31</c:v>
                </c:pt>
                <c:pt idx="68" formatCode="#,##0.00">
                  <c:v>9.9700000000000006</c:v>
                </c:pt>
                <c:pt idx="69" formatCode="#,##0.00">
                  <c:v>8.43</c:v>
                </c:pt>
                <c:pt idx="70" formatCode="#,##0.00">
                  <c:v>13.92</c:v>
                </c:pt>
                <c:pt idx="71" formatCode="#,##0.00">
                  <c:v>17.579999999999998</c:v>
                </c:pt>
                <c:pt idx="72" formatCode="#,##0.00">
                  <c:v>19.04</c:v>
                </c:pt>
                <c:pt idx="73" formatCode="#,##0.00">
                  <c:v>16.809999999999999</c:v>
                </c:pt>
                <c:pt idx="74" formatCode="#,##0.00">
                  <c:v>28.94</c:v>
                </c:pt>
                <c:pt idx="75" formatCode="#,##0.00">
                  <c:v>23.19</c:v>
                </c:pt>
                <c:pt idx="83" formatCode="#,##0.00">
                  <c:v>21.12</c:v>
                </c:pt>
                <c:pt idx="84" formatCode="#,##0.00">
                  <c:v>6.68</c:v>
                </c:pt>
                <c:pt idx="85" formatCode="#,##0.00">
                  <c:v>3.98</c:v>
                </c:pt>
                <c:pt idx="86" formatCode="#,##0.00">
                  <c:v>8.5399999999999991</c:v>
                </c:pt>
                <c:pt idx="87" formatCode="#,##0.00">
                  <c:v>16.04</c:v>
                </c:pt>
                <c:pt idx="88" formatCode="#,##0.00">
                  <c:v>15.04</c:v>
                </c:pt>
                <c:pt idx="89" formatCode="#,##0.00">
                  <c:v>13.69</c:v>
                </c:pt>
                <c:pt idx="90" formatCode="#,##0.00">
                  <c:v>8.5299999999999994</c:v>
                </c:pt>
                <c:pt idx="91" formatCode="#,##0.00">
                  <c:v>14.64</c:v>
                </c:pt>
                <c:pt idx="92" formatCode="#,##0.00">
                  <c:v>12.22</c:v>
                </c:pt>
                <c:pt idx="93" formatCode="#,##0.00">
                  <c:v>14.04</c:v>
                </c:pt>
                <c:pt idx="94" formatCode="#,##0.00">
                  <c:v>16.25</c:v>
                </c:pt>
                <c:pt idx="95" formatCode="#,##0.00">
                  <c:v>14.02</c:v>
                </c:pt>
                <c:pt idx="96" formatCode="#,##0.00">
                  <c:v>20.07</c:v>
                </c:pt>
                <c:pt idx="97" formatCode="#,##0.00">
                  <c:v>7.67</c:v>
                </c:pt>
                <c:pt idx="98" formatCode="#,##0.00">
                  <c:v>10.32</c:v>
                </c:pt>
                <c:pt idx="99" formatCode="#,##0.00">
                  <c:v>15.26</c:v>
                </c:pt>
                <c:pt idx="100" formatCode="#,##0.00">
                  <c:v>13.57</c:v>
                </c:pt>
                <c:pt idx="101" formatCode="#,##0.00">
                  <c:v>14.53</c:v>
                </c:pt>
                <c:pt idx="102" formatCode="#,##0.00">
                  <c:v>12.87</c:v>
                </c:pt>
                <c:pt idx="103" formatCode="#,##0.00">
                  <c:v>17.82</c:v>
                </c:pt>
                <c:pt idx="104" formatCode="#,##0.00">
                  <c:v>7.11</c:v>
                </c:pt>
                <c:pt idx="105" formatCode="#,##0.00">
                  <c:v>11.65</c:v>
                </c:pt>
                <c:pt idx="106" formatCode="#,##0.00">
                  <c:v>10.27</c:v>
                </c:pt>
                <c:pt idx="107" formatCode="#,##0.00">
                  <c:v>5.98</c:v>
                </c:pt>
                <c:pt idx="108" formatCode="#,##0.00">
                  <c:v>6.87</c:v>
                </c:pt>
                <c:pt idx="109" formatCode="#,##0.00">
                  <c:v>9.09</c:v>
                </c:pt>
                <c:pt idx="110" formatCode="#,##0.00">
                  <c:v>12.59</c:v>
                </c:pt>
                <c:pt idx="111" formatCode="#,##0.00">
                  <c:v>4.9800000000000004</c:v>
                </c:pt>
                <c:pt idx="112" formatCode="#,##0.00">
                  <c:v>11.38</c:v>
                </c:pt>
                <c:pt idx="113" formatCode="#,##0.00">
                  <c:v>10.01</c:v>
                </c:pt>
                <c:pt idx="114" formatCode="#,##0.00">
                  <c:v>11.09</c:v>
                </c:pt>
                <c:pt idx="115" formatCode="#,##0.00">
                  <c:v>6.58</c:v>
                </c:pt>
                <c:pt idx="116" formatCode="#,##0.00">
                  <c:v>9.11</c:v>
                </c:pt>
                <c:pt idx="117" formatCode="#,##0.00">
                  <c:v>10.39</c:v>
                </c:pt>
                <c:pt idx="118" formatCode="#,##0.00">
                  <c:v>11.93</c:v>
                </c:pt>
                <c:pt idx="119" formatCode="#,##0.00">
                  <c:v>14.01</c:v>
                </c:pt>
                <c:pt idx="120" formatCode="#,##0.00">
                  <c:v>13.54</c:v>
                </c:pt>
                <c:pt idx="121" formatCode="#,##0.00">
                  <c:v>15.49</c:v>
                </c:pt>
                <c:pt idx="122" formatCode="#,##0.00">
                  <c:v>20.98</c:v>
                </c:pt>
                <c:pt idx="123" formatCode="#,##0.00">
                  <c:v>18.920000000000002</c:v>
                </c:pt>
                <c:pt idx="124" formatCode="#,##0.00">
                  <c:v>16.850000000000001</c:v>
                </c:pt>
                <c:pt idx="125" formatCode="#,##0.00">
                  <c:v>21</c:v>
                </c:pt>
                <c:pt idx="126" formatCode="#,##0.00">
                  <c:v>30.08</c:v>
                </c:pt>
                <c:pt idx="127" formatCode="#,##0.00">
                  <c:v>15.02</c:v>
                </c:pt>
                <c:pt idx="128" formatCode="#,##0.00">
                  <c:v>8.17</c:v>
                </c:pt>
                <c:pt idx="129" formatCode="#,##0.00">
                  <c:v>8.25</c:v>
                </c:pt>
                <c:pt idx="130" formatCode="#,##0.00">
                  <c:v>6.15</c:v>
                </c:pt>
                <c:pt idx="131" formatCode="#,##0.00">
                  <c:v>11.5</c:v>
                </c:pt>
                <c:pt idx="132" formatCode="#,##0.00">
                  <c:v>6.13</c:v>
                </c:pt>
                <c:pt idx="133" formatCode="#,##0.00">
                  <c:v>11.49</c:v>
                </c:pt>
                <c:pt idx="134" formatCode="#,##0.00">
                  <c:v>10.53</c:v>
                </c:pt>
                <c:pt idx="135" formatCode="#,##0.00">
                  <c:v>14.2</c:v>
                </c:pt>
                <c:pt idx="136" formatCode="#,##0.00">
                  <c:v>14.46</c:v>
                </c:pt>
                <c:pt idx="137" formatCode="#,##0.00">
                  <c:v>12.61</c:v>
                </c:pt>
                <c:pt idx="138" formatCode="#,##0.00">
                  <c:v>9.8699999999999992</c:v>
                </c:pt>
                <c:pt idx="139" formatCode="#,##0.00">
                  <c:v>13.51</c:v>
                </c:pt>
                <c:pt idx="140" formatCode="#,##0.00">
                  <c:v>13.06</c:v>
                </c:pt>
                <c:pt idx="141" formatCode="#,##0.00">
                  <c:v>13.58</c:v>
                </c:pt>
                <c:pt idx="142" formatCode="#,##0.00">
                  <c:v>13.45</c:v>
                </c:pt>
                <c:pt idx="143" formatCode="#,##0.00">
                  <c:v>14.93</c:v>
                </c:pt>
                <c:pt idx="144" formatCode="#,##0.00">
                  <c:v>22.29</c:v>
                </c:pt>
                <c:pt idx="145" formatCode="#,##0.00">
                  <c:v>15.56</c:v>
                </c:pt>
                <c:pt idx="146" formatCode="#,##0.00">
                  <c:v>34.04</c:v>
                </c:pt>
                <c:pt idx="147" formatCode="#,##0.00">
                  <c:v>18.899999999999999</c:v>
                </c:pt>
                <c:pt idx="148" formatCode="#,##0.00">
                  <c:v>10.029999999999999</c:v>
                </c:pt>
                <c:pt idx="149" formatCode="#,##0.00">
                  <c:v>13.95</c:v>
                </c:pt>
                <c:pt idx="150" formatCode="#,##0.00">
                  <c:v>13.71</c:v>
                </c:pt>
                <c:pt idx="151" formatCode="#,##0.00">
                  <c:v>15.67</c:v>
                </c:pt>
                <c:pt idx="152" formatCode="#,##0.00">
                  <c:v>11.55</c:v>
                </c:pt>
                <c:pt idx="153" formatCode="#,##0.00">
                  <c:v>9.5399999999999991</c:v>
                </c:pt>
                <c:pt idx="154" formatCode="#,##0.00">
                  <c:v>8.84</c:v>
                </c:pt>
                <c:pt idx="155" formatCode="#,##0.00">
                  <c:v>7.35</c:v>
                </c:pt>
                <c:pt idx="156" formatCode="#,##0.00">
                  <c:v>13.71</c:v>
                </c:pt>
                <c:pt idx="157" formatCode="#,##0.00">
                  <c:v>21.09</c:v>
                </c:pt>
                <c:pt idx="158" formatCode="#,##0.00">
                  <c:v>24.27</c:v>
                </c:pt>
                <c:pt idx="159" formatCode="#,##0.00">
                  <c:v>21.48</c:v>
                </c:pt>
                <c:pt idx="160" formatCode="#,##0.00">
                  <c:v>24.84</c:v>
                </c:pt>
                <c:pt idx="161" formatCode="#,##0.00">
                  <c:v>24.85</c:v>
                </c:pt>
                <c:pt idx="162" formatCode="#,##0.00">
                  <c:v>15.26</c:v>
                </c:pt>
                <c:pt idx="163" formatCode="#,##0.00">
                  <c:v>8.17</c:v>
                </c:pt>
                <c:pt idx="164" formatCode="#,##0.00">
                  <c:v>12.41</c:v>
                </c:pt>
                <c:pt idx="165" formatCode="#,##0.00">
                  <c:v>16.64</c:v>
                </c:pt>
                <c:pt idx="166" formatCode="#,##0.00">
                  <c:v>16.38</c:v>
                </c:pt>
                <c:pt idx="167" formatCode="#,##0.00">
                  <c:v>24.14</c:v>
                </c:pt>
                <c:pt idx="168" formatCode="#,##0.00">
                  <c:v>26.43</c:v>
                </c:pt>
                <c:pt idx="169" formatCode="#,##0.00">
                  <c:v>24.62</c:v>
                </c:pt>
                <c:pt idx="170" formatCode="#,##0.00">
                  <c:v>15.2</c:v>
                </c:pt>
                <c:pt idx="171" formatCode="#,##0.00">
                  <c:v>23.85</c:v>
                </c:pt>
                <c:pt idx="172" formatCode="#,##0.00">
                  <c:v>15.95</c:v>
                </c:pt>
                <c:pt idx="173" formatCode="#,##0.00">
                  <c:v>17.27</c:v>
                </c:pt>
                <c:pt idx="174" formatCode="#,##0.00">
                  <c:v>16.75</c:v>
                </c:pt>
                <c:pt idx="175" formatCode="#,##0.00">
                  <c:v>24.74</c:v>
                </c:pt>
                <c:pt idx="176" formatCode="#,##0.00">
                  <c:v>17.079999999999998</c:v>
                </c:pt>
                <c:pt idx="177" formatCode="#,##0.00">
                  <c:v>16.14</c:v>
                </c:pt>
                <c:pt idx="178" formatCode="#,##0.00">
                  <c:v>21.44</c:v>
                </c:pt>
                <c:pt idx="179" formatCode="#,##0.00">
                  <c:v>8.31</c:v>
                </c:pt>
                <c:pt idx="180" formatCode="#,##0.00">
                  <c:v>11.93</c:v>
                </c:pt>
                <c:pt idx="181" formatCode="#,##0.00">
                  <c:v>13.7</c:v>
                </c:pt>
                <c:pt idx="182" formatCode="#,##0.00">
                  <c:v>21.76</c:v>
                </c:pt>
                <c:pt idx="183" formatCode="#,##0.00">
                  <c:v>21.42</c:v>
                </c:pt>
                <c:pt idx="184" formatCode="#,##0.00">
                  <c:v>11.45</c:v>
                </c:pt>
                <c:pt idx="185" formatCode="#,##0.00">
                  <c:v>14.7</c:v>
                </c:pt>
                <c:pt idx="186" formatCode="#,##0.00">
                  <c:v>10.64</c:v>
                </c:pt>
                <c:pt idx="187" formatCode="#,##0.00">
                  <c:v>13.12</c:v>
                </c:pt>
                <c:pt idx="188" formatCode="#,##0.00">
                  <c:v>17.53</c:v>
                </c:pt>
                <c:pt idx="189" formatCode="#,##0.00">
                  <c:v>15.68</c:v>
                </c:pt>
                <c:pt idx="190" formatCode="#,##0.00">
                  <c:v>5.72</c:v>
                </c:pt>
                <c:pt idx="191" formatCode="#,##0.00">
                  <c:v>12.29</c:v>
                </c:pt>
                <c:pt idx="192" formatCode="#,##0.00">
                  <c:v>18.350000000000001</c:v>
                </c:pt>
                <c:pt idx="193" formatCode="#,##0.00">
                  <c:v>9.76</c:v>
                </c:pt>
                <c:pt idx="194" formatCode="#,##0.00">
                  <c:v>12.36</c:v>
                </c:pt>
                <c:pt idx="195" formatCode="#,##0.00">
                  <c:v>8.59</c:v>
                </c:pt>
                <c:pt idx="196" formatCode="#,##0.00">
                  <c:v>17.53</c:v>
                </c:pt>
                <c:pt idx="197" formatCode="#,##0.00">
                  <c:v>18.87</c:v>
                </c:pt>
                <c:pt idx="198" formatCode="#,##0.00">
                  <c:v>20</c:v>
                </c:pt>
                <c:pt idx="199" formatCode="#,##0.00">
                  <c:v>10.01</c:v>
                </c:pt>
                <c:pt idx="200" formatCode="#,##0.00">
                  <c:v>7.64</c:v>
                </c:pt>
                <c:pt idx="201" formatCode="#,##0.00">
                  <c:v>8.5</c:v>
                </c:pt>
                <c:pt idx="202" formatCode="#,##0.00">
                  <c:v>17.420000000000002</c:v>
                </c:pt>
                <c:pt idx="203" formatCode="#,##0.00">
                  <c:v>26.4</c:v>
                </c:pt>
                <c:pt idx="204" formatCode="#,##0.00">
                  <c:v>7.59</c:v>
                </c:pt>
                <c:pt idx="205" formatCode="#,##0.00">
                  <c:v>18.920000000000002</c:v>
                </c:pt>
                <c:pt idx="206" formatCode="#,##0.00">
                  <c:v>13.91</c:v>
                </c:pt>
                <c:pt idx="207" formatCode="#,##0.00">
                  <c:v>8.35</c:v>
                </c:pt>
                <c:pt idx="208" formatCode="#,##0.00">
                  <c:v>12.19</c:v>
                </c:pt>
                <c:pt idx="209" formatCode="#,##0.00">
                  <c:v>20.92</c:v>
                </c:pt>
                <c:pt idx="210" formatCode="#,##0.00">
                  <c:v>22.52</c:v>
                </c:pt>
                <c:pt idx="211" formatCode="#,##0.00">
                  <c:v>13.88</c:v>
                </c:pt>
                <c:pt idx="212" formatCode="#,##0.00">
                  <c:v>5.87</c:v>
                </c:pt>
                <c:pt idx="213" formatCode="#,##0.00">
                  <c:v>10.56</c:v>
                </c:pt>
                <c:pt idx="214" formatCode="#,##0.00">
                  <c:v>18.39</c:v>
                </c:pt>
                <c:pt idx="215" formatCode="#,##0.00">
                  <c:v>23.98</c:v>
                </c:pt>
                <c:pt idx="216" formatCode="#,##0.00">
                  <c:v>28.18</c:v>
                </c:pt>
                <c:pt idx="217" formatCode="#,##0.00">
                  <c:v>24.88</c:v>
                </c:pt>
                <c:pt idx="218" formatCode="#,##0.00">
                  <c:v>11.82</c:v>
                </c:pt>
                <c:pt idx="219" formatCode="#,##0.00">
                  <c:v>21.57</c:v>
                </c:pt>
                <c:pt idx="220" formatCode="#,##0.00">
                  <c:v>8.1</c:v>
                </c:pt>
                <c:pt idx="221" formatCode="#,##0.00">
                  <c:v>11.19</c:v>
                </c:pt>
                <c:pt idx="222" formatCode="#,##0.00">
                  <c:v>29.08</c:v>
                </c:pt>
                <c:pt idx="223" formatCode="#,##0.00">
                  <c:v>31.24</c:v>
                </c:pt>
                <c:pt idx="224" formatCode="#,##0.00">
                  <c:v>36.619999999999997</c:v>
                </c:pt>
                <c:pt idx="225" formatCode="#,##0.00">
                  <c:v>9.3699999999999992</c:v>
                </c:pt>
                <c:pt idx="226" formatCode="#,##0.00">
                  <c:v>8.6199999999999992</c:v>
                </c:pt>
                <c:pt idx="227" formatCode="#,##0.00">
                  <c:v>4.8499999999999996</c:v>
                </c:pt>
                <c:pt idx="228" formatCode="#,##0.00">
                  <c:v>9.0500000000000007</c:v>
                </c:pt>
                <c:pt idx="229" formatCode="#,##0.00">
                  <c:v>13.9</c:v>
                </c:pt>
                <c:pt idx="230" formatCode="#,##0.00">
                  <c:v>27.75</c:v>
                </c:pt>
                <c:pt idx="231" formatCode="#,##0.00">
                  <c:v>18.07</c:v>
                </c:pt>
                <c:pt idx="232" formatCode="#,##0.00">
                  <c:v>34.67</c:v>
                </c:pt>
                <c:pt idx="233" formatCode="#,##0.00">
                  <c:v>9.17</c:v>
                </c:pt>
                <c:pt idx="234" formatCode="#,##0.00">
                  <c:v>10.64</c:v>
                </c:pt>
                <c:pt idx="235" formatCode="#,##0.00">
                  <c:v>14.5</c:v>
                </c:pt>
                <c:pt idx="236" formatCode="#,##0.00">
                  <c:v>28.79</c:v>
                </c:pt>
                <c:pt idx="237" formatCode="#,##0.00">
                  <c:v>28.85</c:v>
                </c:pt>
                <c:pt idx="238" formatCode="#,##0.00">
                  <c:v>9.92</c:v>
                </c:pt>
                <c:pt idx="239" formatCode="#,##0.00">
                  <c:v>6.58</c:v>
                </c:pt>
                <c:pt idx="240" formatCode="#,##0.00">
                  <c:v>8.65</c:v>
                </c:pt>
                <c:pt idx="241" formatCode="#,##0.00">
                  <c:v>7.97</c:v>
                </c:pt>
                <c:pt idx="242" formatCode="#,##0.00">
                  <c:v>11.87</c:v>
                </c:pt>
                <c:pt idx="243" formatCode="#,##0.00">
                  <c:v>8.42</c:v>
                </c:pt>
                <c:pt idx="244" formatCode="#,##0.00">
                  <c:v>19.16</c:v>
                </c:pt>
                <c:pt idx="245" formatCode="#,##0.00">
                  <c:v>18.04</c:v>
                </c:pt>
                <c:pt idx="246" formatCode="#,##0.00">
                  <c:v>9.75</c:v>
                </c:pt>
                <c:pt idx="247" formatCode="#,##0.00">
                  <c:v>24.36</c:v>
                </c:pt>
                <c:pt idx="248" formatCode="#,##0.00">
                  <c:v>19.52</c:v>
                </c:pt>
                <c:pt idx="249" formatCode="#,##0.00">
                  <c:v>4.84</c:v>
                </c:pt>
                <c:pt idx="250" formatCode="#,##0.00">
                  <c:v>10.93</c:v>
                </c:pt>
                <c:pt idx="251" formatCode="#,##0.00">
                  <c:v>21.34</c:v>
                </c:pt>
                <c:pt idx="252" formatCode="#,##0.00">
                  <c:v>6.42</c:v>
                </c:pt>
                <c:pt idx="253" formatCode="#,##0.00">
                  <c:v>5.48</c:v>
                </c:pt>
                <c:pt idx="254" formatCode="#,##0.00">
                  <c:v>8.33</c:v>
                </c:pt>
                <c:pt idx="255" formatCode="#,##0.00">
                  <c:v>13.13</c:v>
                </c:pt>
                <c:pt idx="256" formatCode="#,##0.00">
                  <c:v>23.72</c:v>
                </c:pt>
                <c:pt idx="257" formatCode="#,##0.00">
                  <c:v>24.65</c:v>
                </c:pt>
                <c:pt idx="258" formatCode="#,##0.00">
                  <c:v>17.22</c:v>
                </c:pt>
                <c:pt idx="259" formatCode="#,##0.00">
                  <c:v>17.45</c:v>
                </c:pt>
                <c:pt idx="260" formatCode="#,##0.00">
                  <c:v>12.67</c:v>
                </c:pt>
                <c:pt idx="261" formatCode="#,##0.00">
                  <c:v>9.1199999999999992</c:v>
                </c:pt>
                <c:pt idx="262" formatCode="#,##0.00">
                  <c:v>9.17</c:v>
                </c:pt>
                <c:pt idx="263" formatCode="#,##0.00">
                  <c:v>24</c:v>
                </c:pt>
                <c:pt idx="264" formatCode="#,##0.00">
                  <c:v>36.380000000000003</c:v>
                </c:pt>
                <c:pt idx="265" formatCode="#,##0.00">
                  <c:v>15.89</c:v>
                </c:pt>
                <c:pt idx="266" formatCode="#,##0.00">
                  <c:v>24.74</c:v>
                </c:pt>
                <c:pt idx="267" formatCode="#,##0.00">
                  <c:v>25.13</c:v>
                </c:pt>
                <c:pt idx="268" formatCode="#,##0.00">
                  <c:v>10.52</c:v>
                </c:pt>
                <c:pt idx="269" formatCode="#,##0.00">
                  <c:v>42.54</c:v>
                </c:pt>
                <c:pt idx="270" formatCode="#,##0.00">
                  <c:v>7.73</c:v>
                </c:pt>
                <c:pt idx="271" formatCode="#,##0.00">
                  <c:v>10.5</c:v>
                </c:pt>
                <c:pt idx="272" formatCode="#,##0.00">
                  <c:v>25.35</c:v>
                </c:pt>
                <c:pt idx="273" formatCode="#,##0.00">
                  <c:v>28.98</c:v>
                </c:pt>
                <c:pt idx="274" formatCode="#,##0.00">
                  <c:v>21</c:v>
                </c:pt>
                <c:pt idx="275" formatCode="#,##0.00">
                  <c:v>12.7</c:v>
                </c:pt>
                <c:pt idx="276" formatCode="#,##0.00">
                  <c:v>20.78</c:v>
                </c:pt>
                <c:pt idx="277" formatCode="#,##0.00">
                  <c:v>29.8</c:v>
                </c:pt>
                <c:pt idx="278" formatCode="#,##0.00">
                  <c:v>37.39</c:v>
                </c:pt>
                <c:pt idx="279" formatCode="#,##0.00">
                  <c:v>35.299999999999997</c:v>
                </c:pt>
                <c:pt idx="280" formatCode="#,##0.00">
                  <c:v>12.39</c:v>
                </c:pt>
                <c:pt idx="281" formatCode="#,##0.00">
                  <c:v>21.5</c:v>
                </c:pt>
                <c:pt idx="282" formatCode="#,##0.00">
                  <c:v>23.18</c:v>
                </c:pt>
                <c:pt idx="283" formatCode="#,##0.00">
                  <c:v>21.23</c:v>
                </c:pt>
                <c:pt idx="284" formatCode="#,##0.00">
                  <c:v>18.89</c:v>
                </c:pt>
                <c:pt idx="285" formatCode="#,##0.00">
                  <c:v>13.6</c:v>
                </c:pt>
                <c:pt idx="286" formatCode="#,##0.00">
                  <c:v>12.1</c:v>
                </c:pt>
                <c:pt idx="287" formatCode="#,##0.00">
                  <c:v>18.97</c:v>
                </c:pt>
                <c:pt idx="288" formatCode="#,##0.00">
                  <c:v>19.43</c:v>
                </c:pt>
                <c:pt idx="289" formatCode="#,##0.00">
                  <c:v>7.3</c:v>
                </c:pt>
                <c:pt idx="290" formatCode="#,##0.00">
                  <c:v>8.8000000000000007</c:v>
                </c:pt>
                <c:pt idx="291" formatCode="#,##0.00">
                  <c:v>14.61</c:v>
                </c:pt>
                <c:pt idx="292" formatCode="#,##0.00">
                  <c:v>14.82</c:v>
                </c:pt>
                <c:pt idx="293" formatCode="#,##0.00">
                  <c:v>16.63</c:v>
                </c:pt>
                <c:pt idx="294" formatCode="#,##0.00">
                  <c:v>27.28</c:v>
                </c:pt>
                <c:pt idx="295" formatCode="#,##0.00">
                  <c:v>24.56</c:v>
                </c:pt>
                <c:pt idx="296" formatCode="#,##0.00">
                  <c:v>12.42</c:v>
                </c:pt>
                <c:pt idx="297" formatCode="#,##0.00">
                  <c:v>13.83</c:v>
                </c:pt>
                <c:pt idx="298" formatCode="#,##0.00">
                  <c:v>17.79</c:v>
                </c:pt>
                <c:pt idx="299" formatCode="#,##0.00">
                  <c:v>19.55</c:v>
                </c:pt>
                <c:pt idx="300" formatCode="#,##0.00">
                  <c:v>13.84</c:v>
                </c:pt>
                <c:pt idx="301" formatCode="#,##0.00">
                  <c:v>11.85</c:v>
                </c:pt>
                <c:pt idx="302" formatCode="#,##0.00">
                  <c:v>11.37</c:v>
                </c:pt>
                <c:pt idx="303" formatCode="#,##0.00">
                  <c:v>15.18</c:v>
                </c:pt>
                <c:pt idx="304" formatCode="#,##0.00">
                  <c:v>21.86</c:v>
                </c:pt>
                <c:pt idx="305" formatCode="#,##0.00">
                  <c:v>27.58</c:v>
                </c:pt>
                <c:pt idx="306" formatCode="#,##0.00">
                  <c:v>30.59</c:v>
                </c:pt>
                <c:pt idx="307" formatCode="#,##0.00">
                  <c:v>10.81</c:v>
                </c:pt>
                <c:pt idx="308" formatCode="#,##0.00">
                  <c:v>16.5</c:v>
                </c:pt>
                <c:pt idx="309" formatCode="#,##0.00">
                  <c:v>15.4</c:v>
                </c:pt>
                <c:pt idx="310" formatCode="#,##0.00">
                  <c:v>16.2</c:v>
                </c:pt>
                <c:pt idx="311" formatCode="#,##0.00">
                  <c:v>21.26</c:v>
                </c:pt>
                <c:pt idx="312" formatCode="#,##0.00">
                  <c:v>14.11</c:v>
                </c:pt>
                <c:pt idx="313" formatCode="#,##0.00">
                  <c:v>17.239999999999998</c:v>
                </c:pt>
                <c:pt idx="314" formatCode="#,##0.00">
                  <c:v>21.22</c:v>
                </c:pt>
                <c:pt idx="315" formatCode="#,##0.00">
                  <c:v>21.56</c:v>
                </c:pt>
                <c:pt idx="316" formatCode="#,##0.00">
                  <c:v>16.940000000000001</c:v>
                </c:pt>
                <c:pt idx="317" formatCode="#,##0.00">
                  <c:v>21.49</c:v>
                </c:pt>
                <c:pt idx="318" formatCode="#,##0.00">
                  <c:v>23.54</c:v>
                </c:pt>
                <c:pt idx="319" formatCode="#,##0.00">
                  <c:v>25.1</c:v>
                </c:pt>
                <c:pt idx="320" formatCode="#,##0.00">
                  <c:v>18.350000000000001</c:v>
                </c:pt>
                <c:pt idx="321" formatCode="#,##0.00">
                  <c:v>28.69</c:v>
                </c:pt>
                <c:pt idx="322" formatCode="#,##0.00">
                  <c:v>18.39</c:v>
                </c:pt>
                <c:pt idx="323" formatCode="#,##0.00">
                  <c:v>5.15</c:v>
                </c:pt>
                <c:pt idx="324" formatCode="#,##0.00">
                  <c:v>8.3699999999999992</c:v>
                </c:pt>
                <c:pt idx="325" formatCode="#,##0.00">
                  <c:v>13.18</c:v>
                </c:pt>
                <c:pt idx="326" formatCode="#,##0.00">
                  <c:v>16</c:v>
                </c:pt>
                <c:pt idx="327" formatCode="#,##0.00">
                  <c:v>13.67</c:v>
                </c:pt>
                <c:pt idx="328" formatCode="#,##0.00">
                  <c:v>21.47</c:v>
                </c:pt>
                <c:pt idx="329" formatCode="#,##0.00">
                  <c:v>13.27</c:v>
                </c:pt>
                <c:pt idx="330" formatCode="#,##0.00">
                  <c:v>12.47</c:v>
                </c:pt>
                <c:pt idx="331" formatCode="#,##0.00">
                  <c:v>4.51</c:v>
                </c:pt>
                <c:pt idx="332" formatCode="#,##0.00">
                  <c:v>5.85</c:v>
                </c:pt>
                <c:pt idx="333" formatCode="#,##0.00">
                  <c:v>9.9499999999999993</c:v>
                </c:pt>
                <c:pt idx="334" formatCode="#,##0.00">
                  <c:v>14.66</c:v>
                </c:pt>
                <c:pt idx="335" formatCode="#,##0.00">
                  <c:v>16.2</c:v>
                </c:pt>
                <c:pt idx="336" formatCode="#,##0.00">
                  <c:v>23.33</c:v>
                </c:pt>
                <c:pt idx="337" formatCode="#,##0.00">
                  <c:v>17.37</c:v>
                </c:pt>
                <c:pt idx="338" formatCode="#,##0.00">
                  <c:v>5.81</c:v>
                </c:pt>
                <c:pt idx="339" formatCode="#,##0.00">
                  <c:v>6.2</c:v>
                </c:pt>
                <c:pt idx="340" formatCode="#,##0.00">
                  <c:v>7.45</c:v>
                </c:pt>
                <c:pt idx="341" formatCode="#,##0.00">
                  <c:v>15.77</c:v>
                </c:pt>
                <c:pt idx="342" formatCode="#,##0.00">
                  <c:v>13.36</c:v>
                </c:pt>
                <c:pt idx="343" formatCode="#,##0.00">
                  <c:v>17.420000000000002</c:v>
                </c:pt>
                <c:pt idx="344" formatCode="#,##0.00">
                  <c:v>13.24</c:v>
                </c:pt>
                <c:pt idx="345" formatCode="#,##0.00">
                  <c:v>12.2</c:v>
                </c:pt>
                <c:pt idx="346" formatCode="#,##0.00">
                  <c:v>12.75</c:v>
                </c:pt>
                <c:pt idx="347" formatCode="#,##0.00">
                  <c:v>9.0500000000000007</c:v>
                </c:pt>
                <c:pt idx="348" formatCode="#,##0.00">
                  <c:v>13.24</c:v>
                </c:pt>
                <c:pt idx="349" formatCode="#,##0.00">
                  <c:v>10.32</c:v>
                </c:pt>
                <c:pt idx="350" formatCode="#,##0.00">
                  <c:v>8.6199999999999992</c:v>
                </c:pt>
                <c:pt idx="351" formatCode="#,##0.00">
                  <c:v>7.59</c:v>
                </c:pt>
                <c:pt idx="352" formatCode="#,##0.00">
                  <c:v>11.06</c:v>
                </c:pt>
                <c:pt idx="353" formatCode="#,##0.00">
                  <c:v>13.82</c:v>
                </c:pt>
                <c:pt idx="354" formatCode="#,##0.00">
                  <c:v>11.6</c:v>
                </c:pt>
                <c:pt idx="355" formatCode="#,##0.00">
                  <c:v>12.37</c:v>
                </c:pt>
                <c:pt idx="356" formatCode="#,##0.00">
                  <c:v>12.36</c:v>
                </c:pt>
                <c:pt idx="357" formatCode="#,##0.00">
                  <c:v>14.54</c:v>
                </c:pt>
                <c:pt idx="358" formatCode="#,##0.00">
                  <c:v>17.760000000000002</c:v>
                </c:pt>
                <c:pt idx="359" formatCode="#,##0.00">
                  <c:v>12.16</c:v>
                </c:pt>
                <c:pt idx="360" formatCode="#,##0.00">
                  <c:v>12.6</c:v>
                </c:pt>
                <c:pt idx="361" formatCode="#,##0.00">
                  <c:v>13.67</c:v>
                </c:pt>
                <c:pt idx="362" formatCode="#,##0.00">
                  <c:v>11.75</c:v>
                </c:pt>
                <c:pt idx="363" formatCode="#,##0.00">
                  <c:v>14.83</c:v>
                </c:pt>
                <c:pt idx="364" formatCode="#,##0.00">
                  <c:v>19.11</c:v>
                </c:pt>
                <c:pt idx="365" formatCode="#,##0.00">
                  <c:v>16.18</c:v>
                </c:pt>
                <c:pt idx="366" formatCode="#,##0.00">
                  <c:v>11.63</c:v>
                </c:pt>
                <c:pt idx="367" formatCode="#,##0.00">
                  <c:v>14.31</c:v>
                </c:pt>
                <c:pt idx="368" formatCode="#,##0.00">
                  <c:v>18.760000000000002</c:v>
                </c:pt>
                <c:pt idx="369" formatCode="#,##0.00">
                  <c:v>8.74</c:v>
                </c:pt>
                <c:pt idx="370" formatCode="#,##0.00">
                  <c:v>9.94</c:v>
                </c:pt>
                <c:pt idx="371" formatCode="#,##0.00">
                  <c:v>10.52</c:v>
                </c:pt>
                <c:pt idx="372" formatCode="#,##0.00">
                  <c:v>14.19</c:v>
                </c:pt>
                <c:pt idx="373" formatCode="#,##0.00">
                  <c:v>15.14</c:v>
                </c:pt>
                <c:pt idx="374" formatCode="#,##0.00">
                  <c:v>18.28</c:v>
                </c:pt>
                <c:pt idx="375" formatCode="#,##0.00">
                  <c:v>12.8</c:v>
                </c:pt>
                <c:pt idx="376" formatCode="#,##0.00">
                  <c:v>15.52</c:v>
                </c:pt>
                <c:pt idx="377" formatCode="#,##0.00">
                  <c:v>11.89</c:v>
                </c:pt>
                <c:pt idx="378" formatCode="#,##0.00">
                  <c:v>9.6</c:v>
                </c:pt>
                <c:pt idx="379" formatCode="#,##0.00">
                  <c:v>13.52</c:v>
                </c:pt>
                <c:pt idx="380" formatCode="#,##0.00">
                  <c:v>9.59</c:v>
                </c:pt>
                <c:pt idx="381" formatCode="#,##0.00">
                  <c:v>9.93</c:v>
                </c:pt>
                <c:pt idx="382" formatCode="#,##0.00">
                  <c:v>14.39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7C-49A0-AFDC-2AECBFF41717}"/>
            </c:ext>
          </c:extLst>
        </c:ser>
        <c:ser>
          <c:idx val="2"/>
          <c:order val="1"/>
          <c:tx>
            <c:strRef>
              <c:f>' PM2.5'!$C$1</c:f>
              <c:strCache>
                <c:ptCount val="1"/>
                <c:pt idx="0">
                  <c:v>OT I (a, b, c), II (a, b, c),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 PM2.5'!$C$2:$C$384</c:f>
              <c:numCache>
                <c:formatCode>General</c:formatCode>
                <c:ptCount val="383"/>
                <c:pt idx="56">
                  <c:v>14.492753623188319</c:v>
                </c:pt>
                <c:pt idx="57" formatCode="0.00">
                  <c:v>12.862318840579501</c:v>
                </c:pt>
                <c:pt idx="58" formatCode="0.00">
                  <c:v>18.568840579710113</c:v>
                </c:pt>
                <c:pt idx="59" formatCode="0.00">
                  <c:v>22.282608695652335</c:v>
                </c:pt>
                <c:pt idx="60">
                  <c:v>22.735507246376923</c:v>
                </c:pt>
                <c:pt idx="61" formatCode="0.00">
                  <c:v>24.547101449275274</c:v>
                </c:pt>
                <c:pt idx="62" formatCode="0.00">
                  <c:v>26.721014492753696</c:v>
                </c:pt>
                <c:pt idx="63" formatCode="0.00">
                  <c:v>30.978260869565528</c:v>
                </c:pt>
                <c:pt idx="64">
                  <c:v>19.927536231883874</c:v>
                </c:pt>
                <c:pt idx="181">
                  <c:v>25.45</c:v>
                </c:pt>
                <c:pt idx="182">
                  <c:v>33.880000000000003</c:v>
                </c:pt>
                <c:pt idx="183">
                  <c:v>17.3</c:v>
                </c:pt>
                <c:pt idx="184">
                  <c:v>20.2</c:v>
                </c:pt>
                <c:pt idx="185">
                  <c:v>25.27</c:v>
                </c:pt>
                <c:pt idx="186">
                  <c:v>14.86</c:v>
                </c:pt>
                <c:pt idx="187">
                  <c:v>23.73</c:v>
                </c:pt>
                <c:pt idx="188">
                  <c:v>27.72</c:v>
                </c:pt>
                <c:pt idx="189">
                  <c:v>12.41</c:v>
                </c:pt>
                <c:pt idx="283">
                  <c:v>24.184782608695201</c:v>
                </c:pt>
                <c:pt idx="284" formatCode="0.00">
                  <c:v>21.73913043478273</c:v>
                </c:pt>
                <c:pt idx="285" formatCode="0.00">
                  <c:v>18.297101449275559</c:v>
                </c:pt>
                <c:pt idx="286" formatCode="0.00">
                  <c:v>30.434782608695922</c:v>
                </c:pt>
                <c:pt idx="287" formatCode="0.00">
                  <c:v>27.898550724637424</c:v>
                </c:pt>
                <c:pt idx="288">
                  <c:v>14.855072463767888</c:v>
                </c:pt>
                <c:pt idx="289" formatCode="0.00">
                  <c:v>9.6014492753628708</c:v>
                </c:pt>
                <c:pt idx="290">
                  <c:v>15.9420289855071</c:v>
                </c:pt>
                <c:pt idx="291" formatCode="0.00">
                  <c:v>16.485507246376706</c:v>
                </c:pt>
                <c:pt idx="362">
                  <c:v>24.728260869565311</c:v>
                </c:pt>
                <c:pt idx="363" formatCode="0.00">
                  <c:v>27.536231884057855</c:v>
                </c:pt>
                <c:pt idx="364" formatCode="0.00">
                  <c:v>27.355072463767819</c:v>
                </c:pt>
                <c:pt idx="365" formatCode="0.00">
                  <c:v>22.916666666666963</c:v>
                </c:pt>
                <c:pt idx="366" formatCode="0.00">
                  <c:v>18.931159420289681</c:v>
                </c:pt>
                <c:pt idx="367">
                  <c:v>24.637681159420293</c:v>
                </c:pt>
                <c:pt idx="368" formatCode="0.00">
                  <c:v>20.742753623188033</c:v>
                </c:pt>
                <c:pt idx="369">
                  <c:v>14.402173913043301</c:v>
                </c:pt>
                <c:pt idx="370" formatCode="0.00">
                  <c:v>18.568840579710113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7C-49A0-AFDC-2AECBFF41717}"/>
            </c:ext>
          </c:extLst>
        </c:ser>
        <c:ser>
          <c:idx val="1"/>
          <c:order val="2"/>
          <c:tx>
            <c:strRef>
              <c:f>' PM2.5'!$D$1</c:f>
              <c:strCache>
                <c:ptCount val="1"/>
                <c:pt idx="0">
                  <c:v>WHO
Interim target 3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' PM2.5'!$D$2:$D$384</c:f>
              <c:numCache>
                <c:formatCode>0.00</c:formatCode>
                <c:ptCount val="383"/>
                <c:pt idx="0" formatCode="General">
                  <c:v>37.5</c:v>
                </c:pt>
                <c:pt idx="1">
                  <c:v>37.5</c:v>
                </c:pt>
                <c:pt idx="2">
                  <c:v>37.5</c:v>
                </c:pt>
                <c:pt idx="3" formatCode="General">
                  <c:v>37.5</c:v>
                </c:pt>
                <c:pt idx="4">
                  <c:v>37.5</c:v>
                </c:pt>
                <c:pt idx="5">
                  <c:v>37.5</c:v>
                </c:pt>
                <c:pt idx="6" formatCode="General">
                  <c:v>37.5</c:v>
                </c:pt>
                <c:pt idx="7">
                  <c:v>37.5</c:v>
                </c:pt>
                <c:pt idx="8">
                  <c:v>37.5</c:v>
                </c:pt>
                <c:pt idx="9" formatCode="General">
                  <c:v>37.5</c:v>
                </c:pt>
                <c:pt idx="10">
                  <c:v>37.5</c:v>
                </c:pt>
                <c:pt idx="11">
                  <c:v>37.5</c:v>
                </c:pt>
                <c:pt idx="12" formatCode="General">
                  <c:v>37.5</c:v>
                </c:pt>
                <c:pt idx="13">
                  <c:v>37.5</c:v>
                </c:pt>
                <c:pt idx="14">
                  <c:v>37.5</c:v>
                </c:pt>
                <c:pt idx="15" formatCode="General">
                  <c:v>37.5</c:v>
                </c:pt>
                <c:pt idx="16">
                  <c:v>37.5</c:v>
                </c:pt>
                <c:pt idx="17">
                  <c:v>37.5</c:v>
                </c:pt>
                <c:pt idx="18" formatCode="General">
                  <c:v>37.5</c:v>
                </c:pt>
                <c:pt idx="19">
                  <c:v>37.5</c:v>
                </c:pt>
                <c:pt idx="20">
                  <c:v>37.5</c:v>
                </c:pt>
                <c:pt idx="21" formatCode="General">
                  <c:v>37.5</c:v>
                </c:pt>
                <c:pt idx="22">
                  <c:v>37.5</c:v>
                </c:pt>
                <c:pt idx="23">
                  <c:v>37.5</c:v>
                </c:pt>
                <c:pt idx="24" formatCode="General">
                  <c:v>37.5</c:v>
                </c:pt>
                <c:pt idx="25">
                  <c:v>37.5</c:v>
                </c:pt>
                <c:pt idx="26">
                  <c:v>37.5</c:v>
                </c:pt>
                <c:pt idx="27" formatCode="General">
                  <c:v>37.5</c:v>
                </c:pt>
                <c:pt idx="28">
                  <c:v>37.5</c:v>
                </c:pt>
                <c:pt idx="29">
                  <c:v>37.5</c:v>
                </c:pt>
                <c:pt idx="30" formatCode="General">
                  <c:v>37.5</c:v>
                </c:pt>
                <c:pt idx="31">
                  <c:v>37.5</c:v>
                </c:pt>
                <c:pt idx="32">
                  <c:v>37.5</c:v>
                </c:pt>
                <c:pt idx="33" formatCode="General">
                  <c:v>37.5</c:v>
                </c:pt>
                <c:pt idx="34">
                  <c:v>37.5</c:v>
                </c:pt>
                <c:pt idx="35">
                  <c:v>37.5</c:v>
                </c:pt>
                <c:pt idx="36" formatCode="General">
                  <c:v>37.5</c:v>
                </c:pt>
                <c:pt idx="37">
                  <c:v>37.5</c:v>
                </c:pt>
                <c:pt idx="38">
                  <c:v>37.5</c:v>
                </c:pt>
                <c:pt idx="39" formatCode="General">
                  <c:v>37.5</c:v>
                </c:pt>
                <c:pt idx="40">
                  <c:v>37.5</c:v>
                </c:pt>
                <c:pt idx="41">
                  <c:v>37.5</c:v>
                </c:pt>
                <c:pt idx="42" formatCode="General">
                  <c:v>37.5</c:v>
                </c:pt>
                <c:pt idx="43">
                  <c:v>37.5</c:v>
                </c:pt>
                <c:pt idx="44">
                  <c:v>37.5</c:v>
                </c:pt>
                <c:pt idx="45" formatCode="General">
                  <c:v>37.5</c:v>
                </c:pt>
                <c:pt idx="46">
                  <c:v>37.5</c:v>
                </c:pt>
                <c:pt idx="47">
                  <c:v>37.5</c:v>
                </c:pt>
                <c:pt idx="48" formatCode="General">
                  <c:v>37.5</c:v>
                </c:pt>
                <c:pt idx="49">
                  <c:v>37.5</c:v>
                </c:pt>
                <c:pt idx="50">
                  <c:v>37.5</c:v>
                </c:pt>
                <c:pt idx="51" formatCode="General">
                  <c:v>37.5</c:v>
                </c:pt>
                <c:pt idx="52">
                  <c:v>37.5</c:v>
                </c:pt>
                <c:pt idx="53">
                  <c:v>37.5</c:v>
                </c:pt>
                <c:pt idx="54" formatCode="General">
                  <c:v>37.5</c:v>
                </c:pt>
                <c:pt idx="55">
                  <c:v>37.5</c:v>
                </c:pt>
                <c:pt idx="56">
                  <c:v>37.5</c:v>
                </c:pt>
                <c:pt idx="57" formatCode="General">
                  <c:v>37.5</c:v>
                </c:pt>
                <c:pt idx="58">
                  <c:v>37.5</c:v>
                </c:pt>
                <c:pt idx="59">
                  <c:v>37.5</c:v>
                </c:pt>
                <c:pt idx="60" formatCode="General">
                  <c:v>37.5</c:v>
                </c:pt>
                <c:pt idx="61">
                  <c:v>37.5</c:v>
                </c:pt>
                <c:pt idx="62">
                  <c:v>37.5</c:v>
                </c:pt>
                <c:pt idx="63" formatCode="General">
                  <c:v>37.5</c:v>
                </c:pt>
                <c:pt idx="64">
                  <c:v>37.5</c:v>
                </c:pt>
                <c:pt idx="65">
                  <c:v>37.5</c:v>
                </c:pt>
                <c:pt idx="66" formatCode="General">
                  <c:v>37.5</c:v>
                </c:pt>
                <c:pt idx="67">
                  <c:v>37.5</c:v>
                </c:pt>
                <c:pt idx="68">
                  <c:v>37.5</c:v>
                </c:pt>
                <c:pt idx="69" formatCode="General">
                  <c:v>37.5</c:v>
                </c:pt>
                <c:pt idx="70">
                  <c:v>37.5</c:v>
                </c:pt>
                <c:pt idx="71">
                  <c:v>37.5</c:v>
                </c:pt>
                <c:pt idx="72" formatCode="General">
                  <c:v>37.5</c:v>
                </c:pt>
                <c:pt idx="73">
                  <c:v>37.5</c:v>
                </c:pt>
                <c:pt idx="74">
                  <c:v>37.5</c:v>
                </c:pt>
                <c:pt idx="75" formatCode="General">
                  <c:v>37.5</c:v>
                </c:pt>
                <c:pt idx="76">
                  <c:v>37.5</c:v>
                </c:pt>
                <c:pt idx="77">
                  <c:v>37.5</c:v>
                </c:pt>
                <c:pt idx="78" formatCode="General">
                  <c:v>37.5</c:v>
                </c:pt>
                <c:pt idx="79">
                  <c:v>37.5</c:v>
                </c:pt>
                <c:pt idx="80">
                  <c:v>37.5</c:v>
                </c:pt>
                <c:pt idx="81" formatCode="General">
                  <c:v>37.5</c:v>
                </c:pt>
                <c:pt idx="82">
                  <c:v>37.5</c:v>
                </c:pt>
                <c:pt idx="83">
                  <c:v>37.5</c:v>
                </c:pt>
                <c:pt idx="84" formatCode="General">
                  <c:v>37.5</c:v>
                </c:pt>
                <c:pt idx="85">
                  <c:v>37.5</c:v>
                </c:pt>
                <c:pt idx="86">
                  <c:v>37.5</c:v>
                </c:pt>
                <c:pt idx="87" formatCode="General">
                  <c:v>37.5</c:v>
                </c:pt>
                <c:pt idx="88">
                  <c:v>37.5</c:v>
                </c:pt>
                <c:pt idx="89">
                  <c:v>37.5</c:v>
                </c:pt>
                <c:pt idx="90" formatCode="General">
                  <c:v>37.5</c:v>
                </c:pt>
                <c:pt idx="91">
                  <c:v>37.5</c:v>
                </c:pt>
                <c:pt idx="92">
                  <c:v>37.5</c:v>
                </c:pt>
                <c:pt idx="93" formatCode="General">
                  <c:v>37.5</c:v>
                </c:pt>
                <c:pt idx="94">
                  <c:v>37.5</c:v>
                </c:pt>
                <c:pt idx="95">
                  <c:v>37.5</c:v>
                </c:pt>
                <c:pt idx="96" formatCode="General">
                  <c:v>37.5</c:v>
                </c:pt>
                <c:pt idx="97">
                  <c:v>37.5</c:v>
                </c:pt>
                <c:pt idx="98">
                  <c:v>37.5</c:v>
                </c:pt>
                <c:pt idx="99" formatCode="General">
                  <c:v>37.5</c:v>
                </c:pt>
                <c:pt idx="100">
                  <c:v>37.5</c:v>
                </c:pt>
                <c:pt idx="101">
                  <c:v>37.5</c:v>
                </c:pt>
                <c:pt idx="102" formatCode="General">
                  <c:v>37.5</c:v>
                </c:pt>
                <c:pt idx="103">
                  <c:v>37.5</c:v>
                </c:pt>
                <c:pt idx="104">
                  <c:v>37.5</c:v>
                </c:pt>
                <c:pt idx="105" formatCode="General">
                  <c:v>37.5</c:v>
                </c:pt>
                <c:pt idx="106">
                  <c:v>37.5</c:v>
                </c:pt>
                <c:pt idx="107">
                  <c:v>37.5</c:v>
                </c:pt>
                <c:pt idx="108" formatCode="General">
                  <c:v>37.5</c:v>
                </c:pt>
                <c:pt idx="109">
                  <c:v>37.5</c:v>
                </c:pt>
                <c:pt idx="110">
                  <c:v>37.5</c:v>
                </c:pt>
                <c:pt idx="111" formatCode="General">
                  <c:v>37.5</c:v>
                </c:pt>
                <c:pt idx="112">
                  <c:v>37.5</c:v>
                </c:pt>
                <c:pt idx="113">
                  <c:v>37.5</c:v>
                </c:pt>
                <c:pt idx="114" formatCode="General">
                  <c:v>37.5</c:v>
                </c:pt>
                <c:pt idx="115">
                  <c:v>37.5</c:v>
                </c:pt>
                <c:pt idx="116">
                  <c:v>37.5</c:v>
                </c:pt>
                <c:pt idx="117" formatCode="General">
                  <c:v>37.5</c:v>
                </c:pt>
                <c:pt idx="118">
                  <c:v>37.5</c:v>
                </c:pt>
                <c:pt idx="119">
                  <c:v>37.5</c:v>
                </c:pt>
                <c:pt idx="120" formatCode="General">
                  <c:v>37.5</c:v>
                </c:pt>
                <c:pt idx="121">
                  <c:v>37.5</c:v>
                </c:pt>
                <c:pt idx="122">
                  <c:v>37.5</c:v>
                </c:pt>
                <c:pt idx="123" formatCode="General">
                  <c:v>37.5</c:v>
                </c:pt>
                <c:pt idx="124">
                  <c:v>37.5</c:v>
                </c:pt>
                <c:pt idx="125">
                  <c:v>37.5</c:v>
                </c:pt>
                <c:pt idx="126" formatCode="General">
                  <c:v>37.5</c:v>
                </c:pt>
                <c:pt idx="127">
                  <c:v>37.5</c:v>
                </c:pt>
                <c:pt idx="128">
                  <c:v>37.5</c:v>
                </c:pt>
                <c:pt idx="129" formatCode="General">
                  <c:v>37.5</c:v>
                </c:pt>
                <c:pt idx="130">
                  <c:v>37.5</c:v>
                </c:pt>
                <c:pt idx="131">
                  <c:v>37.5</c:v>
                </c:pt>
                <c:pt idx="132" formatCode="General">
                  <c:v>37.5</c:v>
                </c:pt>
                <c:pt idx="133">
                  <c:v>37.5</c:v>
                </c:pt>
                <c:pt idx="134">
                  <c:v>37.5</c:v>
                </c:pt>
                <c:pt idx="135" formatCode="General">
                  <c:v>37.5</c:v>
                </c:pt>
                <c:pt idx="136">
                  <c:v>37.5</c:v>
                </c:pt>
                <c:pt idx="137">
                  <c:v>37.5</c:v>
                </c:pt>
                <c:pt idx="138" formatCode="General">
                  <c:v>37.5</c:v>
                </c:pt>
                <c:pt idx="139">
                  <c:v>37.5</c:v>
                </c:pt>
                <c:pt idx="140">
                  <c:v>37.5</c:v>
                </c:pt>
                <c:pt idx="141" formatCode="General">
                  <c:v>37.5</c:v>
                </c:pt>
                <c:pt idx="142">
                  <c:v>37.5</c:v>
                </c:pt>
                <c:pt idx="143">
                  <c:v>37.5</c:v>
                </c:pt>
                <c:pt idx="144" formatCode="General">
                  <c:v>37.5</c:v>
                </c:pt>
                <c:pt idx="145">
                  <c:v>37.5</c:v>
                </c:pt>
                <c:pt idx="146">
                  <c:v>37.5</c:v>
                </c:pt>
                <c:pt idx="147" formatCode="General">
                  <c:v>37.5</c:v>
                </c:pt>
                <c:pt idx="148">
                  <c:v>37.5</c:v>
                </c:pt>
                <c:pt idx="149">
                  <c:v>37.5</c:v>
                </c:pt>
                <c:pt idx="150" formatCode="General">
                  <c:v>37.5</c:v>
                </c:pt>
                <c:pt idx="151">
                  <c:v>37.5</c:v>
                </c:pt>
                <c:pt idx="152">
                  <c:v>37.5</c:v>
                </c:pt>
                <c:pt idx="153" formatCode="General">
                  <c:v>37.5</c:v>
                </c:pt>
                <c:pt idx="154">
                  <c:v>37.5</c:v>
                </c:pt>
                <c:pt idx="155">
                  <c:v>37.5</c:v>
                </c:pt>
                <c:pt idx="156" formatCode="General">
                  <c:v>37.5</c:v>
                </c:pt>
                <c:pt idx="157">
                  <c:v>37.5</c:v>
                </c:pt>
                <c:pt idx="158">
                  <c:v>37.5</c:v>
                </c:pt>
                <c:pt idx="159" formatCode="General">
                  <c:v>37.5</c:v>
                </c:pt>
                <c:pt idx="160">
                  <c:v>37.5</c:v>
                </c:pt>
                <c:pt idx="161">
                  <c:v>37.5</c:v>
                </c:pt>
                <c:pt idx="162" formatCode="General">
                  <c:v>37.5</c:v>
                </c:pt>
                <c:pt idx="163">
                  <c:v>37.5</c:v>
                </c:pt>
                <c:pt idx="164">
                  <c:v>37.5</c:v>
                </c:pt>
                <c:pt idx="165" formatCode="General">
                  <c:v>37.5</c:v>
                </c:pt>
                <c:pt idx="166">
                  <c:v>37.5</c:v>
                </c:pt>
                <c:pt idx="167">
                  <c:v>37.5</c:v>
                </c:pt>
                <c:pt idx="168" formatCode="General">
                  <c:v>37.5</c:v>
                </c:pt>
                <c:pt idx="169">
                  <c:v>37.5</c:v>
                </c:pt>
                <c:pt idx="170">
                  <c:v>37.5</c:v>
                </c:pt>
                <c:pt idx="171" formatCode="General">
                  <c:v>37.5</c:v>
                </c:pt>
                <c:pt idx="172">
                  <c:v>37.5</c:v>
                </c:pt>
                <c:pt idx="173">
                  <c:v>37.5</c:v>
                </c:pt>
                <c:pt idx="174" formatCode="General">
                  <c:v>37.5</c:v>
                </c:pt>
                <c:pt idx="175">
                  <c:v>37.5</c:v>
                </c:pt>
                <c:pt idx="176">
                  <c:v>37.5</c:v>
                </c:pt>
                <c:pt idx="177" formatCode="General">
                  <c:v>37.5</c:v>
                </c:pt>
                <c:pt idx="178">
                  <c:v>37.5</c:v>
                </c:pt>
                <c:pt idx="179">
                  <c:v>37.5</c:v>
                </c:pt>
                <c:pt idx="180" formatCode="General">
                  <c:v>37.5</c:v>
                </c:pt>
                <c:pt idx="181">
                  <c:v>37.5</c:v>
                </c:pt>
                <c:pt idx="182">
                  <c:v>37.5</c:v>
                </c:pt>
                <c:pt idx="183" formatCode="General">
                  <c:v>37.5</c:v>
                </c:pt>
                <c:pt idx="184">
                  <c:v>37.5</c:v>
                </c:pt>
                <c:pt idx="185">
                  <c:v>37.5</c:v>
                </c:pt>
                <c:pt idx="186" formatCode="General">
                  <c:v>37.5</c:v>
                </c:pt>
                <c:pt idx="187">
                  <c:v>37.5</c:v>
                </c:pt>
                <c:pt idx="188">
                  <c:v>37.5</c:v>
                </c:pt>
                <c:pt idx="189" formatCode="General">
                  <c:v>37.5</c:v>
                </c:pt>
                <c:pt idx="190">
                  <c:v>37.5</c:v>
                </c:pt>
                <c:pt idx="191">
                  <c:v>37.5</c:v>
                </c:pt>
                <c:pt idx="192" formatCode="General">
                  <c:v>37.5</c:v>
                </c:pt>
                <c:pt idx="193">
                  <c:v>37.5</c:v>
                </c:pt>
                <c:pt idx="194">
                  <c:v>37.5</c:v>
                </c:pt>
                <c:pt idx="195" formatCode="General">
                  <c:v>37.5</c:v>
                </c:pt>
                <c:pt idx="196">
                  <c:v>37.5</c:v>
                </c:pt>
                <c:pt idx="197">
                  <c:v>37.5</c:v>
                </c:pt>
                <c:pt idx="198" formatCode="General">
                  <c:v>37.5</c:v>
                </c:pt>
                <c:pt idx="199">
                  <c:v>37.5</c:v>
                </c:pt>
                <c:pt idx="200">
                  <c:v>37.5</c:v>
                </c:pt>
                <c:pt idx="201" formatCode="General">
                  <c:v>37.5</c:v>
                </c:pt>
                <c:pt idx="202">
                  <c:v>37.5</c:v>
                </c:pt>
                <c:pt idx="203">
                  <c:v>37.5</c:v>
                </c:pt>
                <c:pt idx="204" formatCode="General">
                  <c:v>37.5</c:v>
                </c:pt>
                <c:pt idx="205">
                  <c:v>37.5</c:v>
                </c:pt>
                <c:pt idx="206">
                  <c:v>37.5</c:v>
                </c:pt>
                <c:pt idx="207" formatCode="General">
                  <c:v>37.5</c:v>
                </c:pt>
                <c:pt idx="208">
                  <c:v>37.5</c:v>
                </c:pt>
                <c:pt idx="209">
                  <c:v>37.5</c:v>
                </c:pt>
                <c:pt idx="210" formatCode="General">
                  <c:v>37.5</c:v>
                </c:pt>
                <c:pt idx="211">
                  <c:v>37.5</c:v>
                </c:pt>
                <c:pt idx="212">
                  <c:v>37.5</c:v>
                </c:pt>
                <c:pt idx="213" formatCode="General">
                  <c:v>37.5</c:v>
                </c:pt>
                <c:pt idx="214">
                  <c:v>37.5</c:v>
                </c:pt>
                <c:pt idx="215">
                  <c:v>37.5</c:v>
                </c:pt>
                <c:pt idx="216" formatCode="General">
                  <c:v>37.5</c:v>
                </c:pt>
                <c:pt idx="217">
                  <c:v>37.5</c:v>
                </c:pt>
                <c:pt idx="218">
                  <c:v>37.5</c:v>
                </c:pt>
                <c:pt idx="219" formatCode="General">
                  <c:v>37.5</c:v>
                </c:pt>
                <c:pt idx="220">
                  <c:v>37.5</c:v>
                </c:pt>
                <c:pt idx="221">
                  <c:v>37.5</c:v>
                </c:pt>
                <c:pt idx="222" formatCode="General">
                  <c:v>37.5</c:v>
                </c:pt>
                <c:pt idx="223">
                  <c:v>37.5</c:v>
                </c:pt>
                <c:pt idx="224">
                  <c:v>37.5</c:v>
                </c:pt>
                <c:pt idx="225" formatCode="General">
                  <c:v>37.5</c:v>
                </c:pt>
                <c:pt idx="226">
                  <c:v>37.5</c:v>
                </c:pt>
                <c:pt idx="227">
                  <c:v>37.5</c:v>
                </c:pt>
                <c:pt idx="228" formatCode="General">
                  <c:v>37.5</c:v>
                </c:pt>
                <c:pt idx="229">
                  <c:v>37.5</c:v>
                </c:pt>
                <c:pt idx="230">
                  <c:v>37.5</c:v>
                </c:pt>
                <c:pt idx="231" formatCode="General">
                  <c:v>37.5</c:v>
                </c:pt>
                <c:pt idx="232">
                  <c:v>37.5</c:v>
                </c:pt>
                <c:pt idx="233">
                  <c:v>37.5</c:v>
                </c:pt>
                <c:pt idx="234" formatCode="General">
                  <c:v>37.5</c:v>
                </c:pt>
                <c:pt idx="235">
                  <c:v>37.5</c:v>
                </c:pt>
                <c:pt idx="236">
                  <c:v>37.5</c:v>
                </c:pt>
                <c:pt idx="237" formatCode="General">
                  <c:v>37.5</c:v>
                </c:pt>
                <c:pt idx="238">
                  <c:v>37.5</c:v>
                </c:pt>
                <c:pt idx="239">
                  <c:v>37.5</c:v>
                </c:pt>
                <c:pt idx="240" formatCode="General">
                  <c:v>37.5</c:v>
                </c:pt>
                <c:pt idx="241">
                  <c:v>37.5</c:v>
                </c:pt>
                <c:pt idx="242">
                  <c:v>37.5</c:v>
                </c:pt>
                <c:pt idx="243" formatCode="General">
                  <c:v>37.5</c:v>
                </c:pt>
                <c:pt idx="244">
                  <c:v>37.5</c:v>
                </c:pt>
                <c:pt idx="245">
                  <c:v>37.5</c:v>
                </c:pt>
                <c:pt idx="246" formatCode="General">
                  <c:v>37.5</c:v>
                </c:pt>
                <c:pt idx="247">
                  <c:v>37.5</c:v>
                </c:pt>
                <c:pt idx="248">
                  <c:v>37.5</c:v>
                </c:pt>
                <c:pt idx="249" formatCode="General">
                  <c:v>37.5</c:v>
                </c:pt>
                <c:pt idx="250">
                  <c:v>37.5</c:v>
                </c:pt>
                <c:pt idx="251">
                  <c:v>37.5</c:v>
                </c:pt>
                <c:pt idx="252" formatCode="General">
                  <c:v>37.5</c:v>
                </c:pt>
                <c:pt idx="253">
                  <c:v>37.5</c:v>
                </c:pt>
                <c:pt idx="254">
                  <c:v>37.5</c:v>
                </c:pt>
                <c:pt idx="255" formatCode="General">
                  <c:v>37.5</c:v>
                </c:pt>
                <c:pt idx="256">
                  <c:v>37.5</c:v>
                </c:pt>
                <c:pt idx="257">
                  <c:v>37.5</c:v>
                </c:pt>
                <c:pt idx="258" formatCode="General">
                  <c:v>37.5</c:v>
                </c:pt>
                <c:pt idx="259">
                  <c:v>37.5</c:v>
                </c:pt>
                <c:pt idx="260">
                  <c:v>37.5</c:v>
                </c:pt>
                <c:pt idx="261" formatCode="General">
                  <c:v>37.5</c:v>
                </c:pt>
                <c:pt idx="262">
                  <c:v>37.5</c:v>
                </c:pt>
                <c:pt idx="263">
                  <c:v>37.5</c:v>
                </c:pt>
                <c:pt idx="264" formatCode="General">
                  <c:v>37.5</c:v>
                </c:pt>
                <c:pt idx="265">
                  <c:v>37.5</c:v>
                </c:pt>
                <c:pt idx="266">
                  <c:v>37.5</c:v>
                </c:pt>
                <c:pt idx="267" formatCode="General">
                  <c:v>37.5</c:v>
                </c:pt>
                <c:pt idx="268">
                  <c:v>37.5</c:v>
                </c:pt>
                <c:pt idx="269">
                  <c:v>37.5</c:v>
                </c:pt>
                <c:pt idx="270" formatCode="General">
                  <c:v>37.5</c:v>
                </c:pt>
                <c:pt idx="271">
                  <c:v>37.5</c:v>
                </c:pt>
                <c:pt idx="272">
                  <c:v>37.5</c:v>
                </c:pt>
                <c:pt idx="273" formatCode="General">
                  <c:v>37.5</c:v>
                </c:pt>
                <c:pt idx="274">
                  <c:v>37.5</c:v>
                </c:pt>
                <c:pt idx="275">
                  <c:v>37.5</c:v>
                </c:pt>
                <c:pt idx="276" formatCode="General">
                  <c:v>37.5</c:v>
                </c:pt>
                <c:pt idx="277">
                  <c:v>37.5</c:v>
                </c:pt>
                <c:pt idx="278">
                  <c:v>37.5</c:v>
                </c:pt>
                <c:pt idx="279" formatCode="General">
                  <c:v>37.5</c:v>
                </c:pt>
                <c:pt idx="280">
                  <c:v>37.5</c:v>
                </c:pt>
                <c:pt idx="281">
                  <c:v>37.5</c:v>
                </c:pt>
                <c:pt idx="282" formatCode="General">
                  <c:v>37.5</c:v>
                </c:pt>
                <c:pt idx="283">
                  <c:v>37.5</c:v>
                </c:pt>
                <c:pt idx="284">
                  <c:v>37.5</c:v>
                </c:pt>
                <c:pt idx="285" formatCode="General">
                  <c:v>37.5</c:v>
                </c:pt>
                <c:pt idx="286">
                  <c:v>37.5</c:v>
                </c:pt>
                <c:pt idx="287">
                  <c:v>37.5</c:v>
                </c:pt>
                <c:pt idx="288" formatCode="General">
                  <c:v>37.5</c:v>
                </c:pt>
                <c:pt idx="289">
                  <c:v>37.5</c:v>
                </c:pt>
                <c:pt idx="290">
                  <c:v>37.5</c:v>
                </c:pt>
                <c:pt idx="291" formatCode="General">
                  <c:v>37.5</c:v>
                </c:pt>
                <c:pt idx="292">
                  <c:v>37.5</c:v>
                </c:pt>
                <c:pt idx="293">
                  <c:v>37.5</c:v>
                </c:pt>
                <c:pt idx="294" formatCode="General">
                  <c:v>37.5</c:v>
                </c:pt>
                <c:pt idx="295">
                  <c:v>37.5</c:v>
                </c:pt>
                <c:pt idx="296">
                  <c:v>37.5</c:v>
                </c:pt>
                <c:pt idx="297" formatCode="General">
                  <c:v>37.5</c:v>
                </c:pt>
                <c:pt idx="298">
                  <c:v>37.5</c:v>
                </c:pt>
                <c:pt idx="299">
                  <c:v>37.5</c:v>
                </c:pt>
                <c:pt idx="300" formatCode="General">
                  <c:v>37.5</c:v>
                </c:pt>
                <c:pt idx="301">
                  <c:v>37.5</c:v>
                </c:pt>
                <c:pt idx="302">
                  <c:v>37.5</c:v>
                </c:pt>
                <c:pt idx="303" formatCode="General">
                  <c:v>37.5</c:v>
                </c:pt>
                <c:pt idx="304">
                  <c:v>37.5</c:v>
                </c:pt>
                <c:pt idx="305">
                  <c:v>37.5</c:v>
                </c:pt>
                <c:pt idx="306" formatCode="General">
                  <c:v>37.5</c:v>
                </c:pt>
                <c:pt idx="307">
                  <c:v>37.5</c:v>
                </c:pt>
                <c:pt idx="308">
                  <c:v>37.5</c:v>
                </c:pt>
                <c:pt idx="309" formatCode="General">
                  <c:v>37.5</c:v>
                </c:pt>
                <c:pt idx="310">
                  <c:v>37.5</c:v>
                </c:pt>
                <c:pt idx="311">
                  <c:v>37.5</c:v>
                </c:pt>
                <c:pt idx="312" formatCode="General">
                  <c:v>37.5</c:v>
                </c:pt>
                <c:pt idx="313">
                  <c:v>37.5</c:v>
                </c:pt>
                <c:pt idx="314">
                  <c:v>37.5</c:v>
                </c:pt>
                <c:pt idx="315" formatCode="General">
                  <c:v>37.5</c:v>
                </c:pt>
                <c:pt idx="316">
                  <c:v>37.5</c:v>
                </c:pt>
                <c:pt idx="317">
                  <c:v>37.5</c:v>
                </c:pt>
                <c:pt idx="318" formatCode="General">
                  <c:v>37.5</c:v>
                </c:pt>
                <c:pt idx="319">
                  <c:v>37.5</c:v>
                </c:pt>
                <c:pt idx="320">
                  <c:v>37.5</c:v>
                </c:pt>
                <c:pt idx="321" formatCode="General">
                  <c:v>37.5</c:v>
                </c:pt>
                <c:pt idx="322">
                  <c:v>37.5</c:v>
                </c:pt>
                <c:pt idx="323">
                  <c:v>37.5</c:v>
                </c:pt>
                <c:pt idx="324" formatCode="General">
                  <c:v>37.5</c:v>
                </c:pt>
                <c:pt idx="325">
                  <c:v>37.5</c:v>
                </c:pt>
                <c:pt idx="326">
                  <c:v>37.5</c:v>
                </c:pt>
                <c:pt idx="327" formatCode="General">
                  <c:v>37.5</c:v>
                </c:pt>
                <c:pt idx="328">
                  <c:v>37.5</c:v>
                </c:pt>
                <c:pt idx="329">
                  <c:v>37.5</c:v>
                </c:pt>
                <c:pt idx="330" formatCode="General">
                  <c:v>37.5</c:v>
                </c:pt>
                <c:pt idx="331">
                  <c:v>37.5</c:v>
                </c:pt>
                <c:pt idx="332">
                  <c:v>37.5</c:v>
                </c:pt>
                <c:pt idx="333" formatCode="General">
                  <c:v>37.5</c:v>
                </c:pt>
                <c:pt idx="334">
                  <c:v>37.5</c:v>
                </c:pt>
                <c:pt idx="335">
                  <c:v>37.5</c:v>
                </c:pt>
                <c:pt idx="336" formatCode="General">
                  <c:v>37.5</c:v>
                </c:pt>
                <c:pt idx="337">
                  <c:v>37.5</c:v>
                </c:pt>
                <c:pt idx="338">
                  <c:v>37.5</c:v>
                </c:pt>
                <c:pt idx="339" formatCode="General">
                  <c:v>37.5</c:v>
                </c:pt>
                <c:pt idx="340">
                  <c:v>37.5</c:v>
                </c:pt>
                <c:pt idx="341">
                  <c:v>37.5</c:v>
                </c:pt>
                <c:pt idx="342" formatCode="General">
                  <c:v>37.5</c:v>
                </c:pt>
                <c:pt idx="343">
                  <c:v>37.5</c:v>
                </c:pt>
                <c:pt idx="344">
                  <c:v>37.5</c:v>
                </c:pt>
                <c:pt idx="345" formatCode="General">
                  <c:v>37.5</c:v>
                </c:pt>
                <c:pt idx="346">
                  <c:v>37.5</c:v>
                </c:pt>
                <c:pt idx="347">
                  <c:v>37.5</c:v>
                </c:pt>
                <c:pt idx="348" formatCode="General">
                  <c:v>37.5</c:v>
                </c:pt>
                <c:pt idx="349">
                  <c:v>37.5</c:v>
                </c:pt>
                <c:pt idx="350">
                  <c:v>37.5</c:v>
                </c:pt>
                <c:pt idx="351" formatCode="General">
                  <c:v>37.5</c:v>
                </c:pt>
                <c:pt idx="352">
                  <c:v>37.5</c:v>
                </c:pt>
                <c:pt idx="353">
                  <c:v>37.5</c:v>
                </c:pt>
                <c:pt idx="354" formatCode="General">
                  <c:v>37.5</c:v>
                </c:pt>
                <c:pt idx="355">
                  <c:v>37.5</c:v>
                </c:pt>
                <c:pt idx="356">
                  <c:v>37.5</c:v>
                </c:pt>
                <c:pt idx="357" formatCode="General">
                  <c:v>37.5</c:v>
                </c:pt>
                <c:pt idx="358">
                  <c:v>37.5</c:v>
                </c:pt>
                <c:pt idx="359">
                  <c:v>37.5</c:v>
                </c:pt>
                <c:pt idx="360" formatCode="General">
                  <c:v>37.5</c:v>
                </c:pt>
                <c:pt idx="361">
                  <c:v>37.5</c:v>
                </c:pt>
                <c:pt idx="362">
                  <c:v>37.5</c:v>
                </c:pt>
                <c:pt idx="363" formatCode="General">
                  <c:v>37.5</c:v>
                </c:pt>
                <c:pt idx="364">
                  <c:v>37.5</c:v>
                </c:pt>
                <c:pt idx="365">
                  <c:v>37.5</c:v>
                </c:pt>
                <c:pt idx="366" formatCode="General">
                  <c:v>37.5</c:v>
                </c:pt>
                <c:pt idx="367">
                  <c:v>37.5</c:v>
                </c:pt>
                <c:pt idx="368">
                  <c:v>37.5</c:v>
                </c:pt>
                <c:pt idx="369" formatCode="General">
                  <c:v>37.5</c:v>
                </c:pt>
                <c:pt idx="370">
                  <c:v>37.5</c:v>
                </c:pt>
                <c:pt idx="371">
                  <c:v>37.5</c:v>
                </c:pt>
                <c:pt idx="372" formatCode="General">
                  <c:v>37.5</c:v>
                </c:pt>
                <c:pt idx="373">
                  <c:v>37.5</c:v>
                </c:pt>
                <c:pt idx="374">
                  <c:v>37.5</c:v>
                </c:pt>
                <c:pt idx="375" formatCode="General">
                  <c:v>37.5</c:v>
                </c:pt>
                <c:pt idx="376">
                  <c:v>37.5</c:v>
                </c:pt>
                <c:pt idx="377">
                  <c:v>37.5</c:v>
                </c:pt>
                <c:pt idx="378" formatCode="General">
                  <c:v>37.5</c:v>
                </c:pt>
                <c:pt idx="379">
                  <c:v>37.5</c:v>
                </c:pt>
                <c:pt idx="380">
                  <c:v>37.5</c:v>
                </c:pt>
                <c:pt idx="381" formatCode="General">
                  <c:v>37.5</c:v>
                </c:pt>
                <c:pt idx="382">
                  <c:v>37.5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7C-49A0-AFDC-2AECBFF41717}"/>
            </c:ext>
          </c:extLst>
        </c:ser>
        <c:ser>
          <c:idx val="3"/>
          <c:order val="3"/>
          <c:tx>
            <c:strRef>
              <c:f>' PM2.5'!$E$1</c:f>
              <c:strCache>
                <c:ptCount val="1"/>
                <c:pt idx="0">
                  <c:v>WHO
Interim target 4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 PM2.5'!$E$2:$E$384</c:f>
              <c:numCache>
                <c:formatCode>0.00</c:formatCode>
                <c:ptCount val="383"/>
                <c:pt idx="0" formatCode="General">
                  <c:v>25</c:v>
                </c:pt>
                <c:pt idx="1">
                  <c:v>25</c:v>
                </c:pt>
                <c:pt idx="2">
                  <c:v>25</c:v>
                </c:pt>
                <c:pt idx="3" formatCode="General">
                  <c:v>25</c:v>
                </c:pt>
                <c:pt idx="4">
                  <c:v>25</c:v>
                </c:pt>
                <c:pt idx="5">
                  <c:v>25</c:v>
                </c:pt>
                <c:pt idx="6" formatCode="General">
                  <c:v>25</c:v>
                </c:pt>
                <c:pt idx="7">
                  <c:v>25</c:v>
                </c:pt>
                <c:pt idx="8">
                  <c:v>25</c:v>
                </c:pt>
                <c:pt idx="9" formatCode="General">
                  <c:v>25</c:v>
                </c:pt>
                <c:pt idx="10">
                  <c:v>25</c:v>
                </c:pt>
                <c:pt idx="11">
                  <c:v>25</c:v>
                </c:pt>
                <c:pt idx="12" formatCode="General">
                  <c:v>25</c:v>
                </c:pt>
                <c:pt idx="13">
                  <c:v>25</c:v>
                </c:pt>
                <c:pt idx="14">
                  <c:v>25</c:v>
                </c:pt>
                <c:pt idx="15" formatCode="General">
                  <c:v>25</c:v>
                </c:pt>
                <c:pt idx="16">
                  <c:v>25</c:v>
                </c:pt>
                <c:pt idx="17">
                  <c:v>25</c:v>
                </c:pt>
                <c:pt idx="18" formatCode="General">
                  <c:v>25</c:v>
                </c:pt>
                <c:pt idx="19">
                  <c:v>25</c:v>
                </c:pt>
                <c:pt idx="20">
                  <c:v>25</c:v>
                </c:pt>
                <c:pt idx="21" formatCode="General">
                  <c:v>25</c:v>
                </c:pt>
                <c:pt idx="22">
                  <c:v>25</c:v>
                </c:pt>
                <c:pt idx="23">
                  <c:v>25</c:v>
                </c:pt>
                <c:pt idx="24" formatCode="General">
                  <c:v>25</c:v>
                </c:pt>
                <c:pt idx="25">
                  <c:v>25</c:v>
                </c:pt>
                <c:pt idx="26">
                  <c:v>25</c:v>
                </c:pt>
                <c:pt idx="27" formatCode="General">
                  <c:v>25</c:v>
                </c:pt>
                <c:pt idx="28">
                  <c:v>25</c:v>
                </c:pt>
                <c:pt idx="29">
                  <c:v>25</c:v>
                </c:pt>
                <c:pt idx="30" formatCode="General">
                  <c:v>25</c:v>
                </c:pt>
                <c:pt idx="31">
                  <c:v>25</c:v>
                </c:pt>
                <c:pt idx="32">
                  <c:v>25</c:v>
                </c:pt>
                <c:pt idx="33" formatCode="General">
                  <c:v>25</c:v>
                </c:pt>
                <c:pt idx="34">
                  <c:v>25</c:v>
                </c:pt>
                <c:pt idx="35">
                  <c:v>25</c:v>
                </c:pt>
                <c:pt idx="36" formatCode="General">
                  <c:v>25</c:v>
                </c:pt>
                <c:pt idx="37">
                  <c:v>25</c:v>
                </c:pt>
                <c:pt idx="38">
                  <c:v>25</c:v>
                </c:pt>
                <c:pt idx="39" formatCode="General">
                  <c:v>25</c:v>
                </c:pt>
                <c:pt idx="40">
                  <c:v>25</c:v>
                </c:pt>
                <c:pt idx="41">
                  <c:v>25</c:v>
                </c:pt>
                <c:pt idx="42" formatCode="General">
                  <c:v>25</c:v>
                </c:pt>
                <c:pt idx="43">
                  <c:v>25</c:v>
                </c:pt>
                <c:pt idx="44">
                  <c:v>25</c:v>
                </c:pt>
                <c:pt idx="45" formatCode="General">
                  <c:v>25</c:v>
                </c:pt>
                <c:pt idx="46">
                  <c:v>25</c:v>
                </c:pt>
                <c:pt idx="47">
                  <c:v>25</c:v>
                </c:pt>
                <c:pt idx="48" formatCode="General">
                  <c:v>25</c:v>
                </c:pt>
                <c:pt idx="49">
                  <c:v>25</c:v>
                </c:pt>
                <c:pt idx="50">
                  <c:v>25</c:v>
                </c:pt>
                <c:pt idx="51" formatCode="General">
                  <c:v>25</c:v>
                </c:pt>
                <c:pt idx="52">
                  <c:v>25</c:v>
                </c:pt>
                <c:pt idx="53">
                  <c:v>25</c:v>
                </c:pt>
                <c:pt idx="54" formatCode="General">
                  <c:v>25</c:v>
                </c:pt>
                <c:pt idx="55">
                  <c:v>25</c:v>
                </c:pt>
                <c:pt idx="56">
                  <c:v>25</c:v>
                </c:pt>
                <c:pt idx="57" formatCode="General">
                  <c:v>25</c:v>
                </c:pt>
                <c:pt idx="58">
                  <c:v>25</c:v>
                </c:pt>
                <c:pt idx="59">
                  <c:v>25</c:v>
                </c:pt>
                <c:pt idx="60" formatCode="General">
                  <c:v>25</c:v>
                </c:pt>
                <c:pt idx="61">
                  <c:v>25</c:v>
                </c:pt>
                <c:pt idx="62">
                  <c:v>25</c:v>
                </c:pt>
                <c:pt idx="63" formatCode="General">
                  <c:v>25</c:v>
                </c:pt>
                <c:pt idx="64">
                  <c:v>25</c:v>
                </c:pt>
                <c:pt idx="65">
                  <c:v>25</c:v>
                </c:pt>
                <c:pt idx="66" formatCode="General">
                  <c:v>25</c:v>
                </c:pt>
                <c:pt idx="67">
                  <c:v>25</c:v>
                </c:pt>
                <c:pt idx="68">
                  <c:v>25</c:v>
                </c:pt>
                <c:pt idx="69" formatCode="General">
                  <c:v>25</c:v>
                </c:pt>
                <c:pt idx="70">
                  <c:v>25</c:v>
                </c:pt>
                <c:pt idx="71">
                  <c:v>25</c:v>
                </c:pt>
                <c:pt idx="72" formatCode="General">
                  <c:v>25</c:v>
                </c:pt>
                <c:pt idx="73">
                  <c:v>25</c:v>
                </c:pt>
                <c:pt idx="74">
                  <c:v>25</c:v>
                </c:pt>
                <c:pt idx="75" formatCode="General">
                  <c:v>25</c:v>
                </c:pt>
                <c:pt idx="76">
                  <c:v>25</c:v>
                </c:pt>
                <c:pt idx="77">
                  <c:v>25</c:v>
                </c:pt>
                <c:pt idx="78" formatCode="General">
                  <c:v>25</c:v>
                </c:pt>
                <c:pt idx="79">
                  <c:v>25</c:v>
                </c:pt>
                <c:pt idx="80">
                  <c:v>25</c:v>
                </c:pt>
                <c:pt idx="81" formatCode="General">
                  <c:v>25</c:v>
                </c:pt>
                <c:pt idx="82">
                  <c:v>25</c:v>
                </c:pt>
                <c:pt idx="83">
                  <c:v>25</c:v>
                </c:pt>
                <c:pt idx="84" formatCode="General">
                  <c:v>25</c:v>
                </c:pt>
                <c:pt idx="85">
                  <c:v>25</c:v>
                </c:pt>
                <c:pt idx="86">
                  <c:v>25</c:v>
                </c:pt>
                <c:pt idx="87" formatCode="General">
                  <c:v>25</c:v>
                </c:pt>
                <c:pt idx="88">
                  <c:v>25</c:v>
                </c:pt>
                <c:pt idx="89">
                  <c:v>25</c:v>
                </c:pt>
                <c:pt idx="90" formatCode="General">
                  <c:v>25</c:v>
                </c:pt>
                <c:pt idx="91">
                  <c:v>25</c:v>
                </c:pt>
                <c:pt idx="92">
                  <c:v>25</c:v>
                </c:pt>
                <c:pt idx="93" formatCode="General">
                  <c:v>25</c:v>
                </c:pt>
                <c:pt idx="94">
                  <c:v>25</c:v>
                </c:pt>
                <c:pt idx="95">
                  <c:v>25</c:v>
                </c:pt>
                <c:pt idx="96" formatCode="General">
                  <c:v>25</c:v>
                </c:pt>
                <c:pt idx="97">
                  <c:v>25</c:v>
                </c:pt>
                <c:pt idx="98">
                  <c:v>25</c:v>
                </c:pt>
                <c:pt idx="99" formatCode="General">
                  <c:v>25</c:v>
                </c:pt>
                <c:pt idx="100">
                  <c:v>25</c:v>
                </c:pt>
                <c:pt idx="101">
                  <c:v>25</c:v>
                </c:pt>
                <c:pt idx="102" formatCode="General">
                  <c:v>25</c:v>
                </c:pt>
                <c:pt idx="103">
                  <c:v>25</c:v>
                </c:pt>
                <c:pt idx="104">
                  <c:v>25</c:v>
                </c:pt>
                <c:pt idx="105" formatCode="General">
                  <c:v>25</c:v>
                </c:pt>
                <c:pt idx="106">
                  <c:v>25</c:v>
                </c:pt>
                <c:pt idx="107">
                  <c:v>25</c:v>
                </c:pt>
                <c:pt idx="108" formatCode="General">
                  <c:v>25</c:v>
                </c:pt>
                <c:pt idx="109">
                  <c:v>25</c:v>
                </c:pt>
                <c:pt idx="110">
                  <c:v>25</c:v>
                </c:pt>
                <c:pt idx="111" formatCode="General">
                  <c:v>25</c:v>
                </c:pt>
                <c:pt idx="112">
                  <c:v>25</c:v>
                </c:pt>
                <c:pt idx="113">
                  <c:v>25</c:v>
                </c:pt>
                <c:pt idx="114" formatCode="General">
                  <c:v>25</c:v>
                </c:pt>
                <c:pt idx="115">
                  <c:v>25</c:v>
                </c:pt>
                <c:pt idx="116">
                  <c:v>25</c:v>
                </c:pt>
                <c:pt idx="117" formatCode="General">
                  <c:v>25</c:v>
                </c:pt>
                <c:pt idx="118">
                  <c:v>25</c:v>
                </c:pt>
                <c:pt idx="119">
                  <c:v>25</c:v>
                </c:pt>
                <c:pt idx="120" formatCode="General">
                  <c:v>25</c:v>
                </c:pt>
                <c:pt idx="121">
                  <c:v>25</c:v>
                </c:pt>
                <c:pt idx="122">
                  <c:v>25</c:v>
                </c:pt>
                <c:pt idx="123" formatCode="General">
                  <c:v>25</c:v>
                </c:pt>
                <c:pt idx="124">
                  <c:v>25</c:v>
                </c:pt>
                <c:pt idx="125">
                  <c:v>25</c:v>
                </c:pt>
                <c:pt idx="126" formatCode="General">
                  <c:v>25</c:v>
                </c:pt>
                <c:pt idx="127">
                  <c:v>25</c:v>
                </c:pt>
                <c:pt idx="128">
                  <c:v>25</c:v>
                </c:pt>
                <c:pt idx="129" formatCode="General">
                  <c:v>25</c:v>
                </c:pt>
                <c:pt idx="130">
                  <c:v>25</c:v>
                </c:pt>
                <c:pt idx="131">
                  <c:v>25</c:v>
                </c:pt>
                <c:pt idx="132" formatCode="General">
                  <c:v>25</c:v>
                </c:pt>
                <c:pt idx="133">
                  <c:v>25</c:v>
                </c:pt>
                <c:pt idx="134">
                  <c:v>25</c:v>
                </c:pt>
                <c:pt idx="135" formatCode="General">
                  <c:v>25</c:v>
                </c:pt>
                <c:pt idx="136">
                  <c:v>25</c:v>
                </c:pt>
                <c:pt idx="137">
                  <c:v>25</c:v>
                </c:pt>
                <c:pt idx="138" formatCode="General">
                  <c:v>25</c:v>
                </c:pt>
                <c:pt idx="139">
                  <c:v>25</c:v>
                </c:pt>
                <c:pt idx="140">
                  <c:v>25</c:v>
                </c:pt>
                <c:pt idx="141" formatCode="General">
                  <c:v>25</c:v>
                </c:pt>
                <c:pt idx="142">
                  <c:v>25</c:v>
                </c:pt>
                <c:pt idx="143">
                  <c:v>25</c:v>
                </c:pt>
                <c:pt idx="144" formatCode="General">
                  <c:v>25</c:v>
                </c:pt>
                <c:pt idx="145">
                  <c:v>25</c:v>
                </c:pt>
                <c:pt idx="146">
                  <c:v>25</c:v>
                </c:pt>
                <c:pt idx="147" formatCode="General">
                  <c:v>25</c:v>
                </c:pt>
                <c:pt idx="148">
                  <c:v>25</c:v>
                </c:pt>
                <c:pt idx="149">
                  <c:v>25</c:v>
                </c:pt>
                <c:pt idx="150" formatCode="General">
                  <c:v>25</c:v>
                </c:pt>
                <c:pt idx="151">
                  <c:v>25</c:v>
                </c:pt>
                <c:pt idx="152">
                  <c:v>25</c:v>
                </c:pt>
                <c:pt idx="153" formatCode="General">
                  <c:v>25</c:v>
                </c:pt>
                <c:pt idx="154">
                  <c:v>25</c:v>
                </c:pt>
                <c:pt idx="155">
                  <c:v>25</c:v>
                </c:pt>
                <c:pt idx="156" formatCode="General">
                  <c:v>25</c:v>
                </c:pt>
                <c:pt idx="157">
                  <c:v>25</c:v>
                </c:pt>
                <c:pt idx="158">
                  <c:v>25</c:v>
                </c:pt>
                <c:pt idx="159" formatCode="General">
                  <c:v>25</c:v>
                </c:pt>
                <c:pt idx="160">
                  <c:v>25</c:v>
                </c:pt>
                <c:pt idx="161">
                  <c:v>25</c:v>
                </c:pt>
                <c:pt idx="162" formatCode="General">
                  <c:v>25</c:v>
                </c:pt>
                <c:pt idx="163">
                  <c:v>25</c:v>
                </c:pt>
                <c:pt idx="164">
                  <c:v>25</c:v>
                </c:pt>
                <c:pt idx="165" formatCode="General">
                  <c:v>25</c:v>
                </c:pt>
                <c:pt idx="166">
                  <c:v>25</c:v>
                </c:pt>
                <c:pt idx="167">
                  <c:v>25</c:v>
                </c:pt>
                <c:pt idx="168" formatCode="General">
                  <c:v>25</c:v>
                </c:pt>
                <c:pt idx="169">
                  <c:v>25</c:v>
                </c:pt>
                <c:pt idx="170">
                  <c:v>25</c:v>
                </c:pt>
                <c:pt idx="171" formatCode="General">
                  <c:v>25</c:v>
                </c:pt>
                <c:pt idx="172">
                  <c:v>25</c:v>
                </c:pt>
                <c:pt idx="173">
                  <c:v>25</c:v>
                </c:pt>
                <c:pt idx="174" formatCode="General">
                  <c:v>25</c:v>
                </c:pt>
                <c:pt idx="175">
                  <c:v>25</c:v>
                </c:pt>
                <c:pt idx="176">
                  <c:v>25</c:v>
                </c:pt>
                <c:pt idx="177" formatCode="General">
                  <c:v>25</c:v>
                </c:pt>
                <c:pt idx="178">
                  <c:v>25</c:v>
                </c:pt>
                <c:pt idx="179">
                  <c:v>25</c:v>
                </c:pt>
                <c:pt idx="180" formatCode="General">
                  <c:v>25</c:v>
                </c:pt>
                <c:pt idx="181">
                  <c:v>25</c:v>
                </c:pt>
                <c:pt idx="182">
                  <c:v>25</c:v>
                </c:pt>
                <c:pt idx="183" formatCode="General">
                  <c:v>25</c:v>
                </c:pt>
                <c:pt idx="184">
                  <c:v>25</c:v>
                </c:pt>
                <c:pt idx="185">
                  <c:v>25</c:v>
                </c:pt>
                <c:pt idx="186" formatCode="General">
                  <c:v>25</c:v>
                </c:pt>
                <c:pt idx="187">
                  <c:v>25</c:v>
                </c:pt>
                <c:pt idx="188">
                  <c:v>25</c:v>
                </c:pt>
                <c:pt idx="189" formatCode="General">
                  <c:v>25</c:v>
                </c:pt>
                <c:pt idx="190">
                  <c:v>25</c:v>
                </c:pt>
                <c:pt idx="191">
                  <c:v>25</c:v>
                </c:pt>
                <c:pt idx="192" formatCode="General">
                  <c:v>25</c:v>
                </c:pt>
                <c:pt idx="193">
                  <c:v>25</c:v>
                </c:pt>
                <c:pt idx="194">
                  <c:v>25</c:v>
                </c:pt>
                <c:pt idx="195" formatCode="General">
                  <c:v>25</c:v>
                </c:pt>
                <c:pt idx="196">
                  <c:v>25</c:v>
                </c:pt>
                <c:pt idx="197">
                  <c:v>25</c:v>
                </c:pt>
                <c:pt idx="198" formatCode="General">
                  <c:v>25</c:v>
                </c:pt>
                <c:pt idx="199">
                  <c:v>25</c:v>
                </c:pt>
                <c:pt idx="200">
                  <c:v>25</c:v>
                </c:pt>
                <c:pt idx="201" formatCode="General">
                  <c:v>25</c:v>
                </c:pt>
                <c:pt idx="202">
                  <c:v>25</c:v>
                </c:pt>
                <c:pt idx="203">
                  <c:v>25</c:v>
                </c:pt>
                <c:pt idx="204" formatCode="General">
                  <c:v>25</c:v>
                </c:pt>
                <c:pt idx="205">
                  <c:v>25</c:v>
                </c:pt>
                <c:pt idx="206">
                  <c:v>25</c:v>
                </c:pt>
                <c:pt idx="207" formatCode="General">
                  <c:v>25</c:v>
                </c:pt>
                <c:pt idx="208">
                  <c:v>25</c:v>
                </c:pt>
                <c:pt idx="209">
                  <c:v>25</c:v>
                </c:pt>
                <c:pt idx="210" formatCode="General">
                  <c:v>25</c:v>
                </c:pt>
                <c:pt idx="211">
                  <c:v>25</c:v>
                </c:pt>
                <c:pt idx="212">
                  <c:v>25</c:v>
                </c:pt>
                <c:pt idx="213" formatCode="General">
                  <c:v>25</c:v>
                </c:pt>
                <c:pt idx="214">
                  <c:v>25</c:v>
                </c:pt>
                <c:pt idx="215">
                  <c:v>25</c:v>
                </c:pt>
                <c:pt idx="216" formatCode="General">
                  <c:v>25</c:v>
                </c:pt>
                <c:pt idx="217">
                  <c:v>25</c:v>
                </c:pt>
                <c:pt idx="218">
                  <c:v>25</c:v>
                </c:pt>
                <c:pt idx="219" formatCode="General">
                  <c:v>25</c:v>
                </c:pt>
                <c:pt idx="220">
                  <c:v>25</c:v>
                </c:pt>
                <c:pt idx="221">
                  <c:v>25</c:v>
                </c:pt>
                <c:pt idx="222" formatCode="General">
                  <c:v>25</c:v>
                </c:pt>
                <c:pt idx="223">
                  <c:v>25</c:v>
                </c:pt>
                <c:pt idx="224">
                  <c:v>25</c:v>
                </c:pt>
                <c:pt idx="225" formatCode="General">
                  <c:v>25</c:v>
                </c:pt>
                <c:pt idx="226">
                  <c:v>25</c:v>
                </c:pt>
                <c:pt idx="227">
                  <c:v>25</c:v>
                </c:pt>
                <c:pt idx="228" formatCode="General">
                  <c:v>25</c:v>
                </c:pt>
                <c:pt idx="229">
                  <c:v>25</c:v>
                </c:pt>
                <c:pt idx="230">
                  <c:v>25</c:v>
                </c:pt>
                <c:pt idx="231" formatCode="General">
                  <c:v>25</c:v>
                </c:pt>
                <c:pt idx="232">
                  <c:v>25</c:v>
                </c:pt>
                <c:pt idx="233">
                  <c:v>25</c:v>
                </c:pt>
                <c:pt idx="234" formatCode="General">
                  <c:v>25</c:v>
                </c:pt>
                <c:pt idx="235">
                  <c:v>25</c:v>
                </c:pt>
                <c:pt idx="236">
                  <c:v>25</c:v>
                </c:pt>
                <c:pt idx="237" formatCode="General">
                  <c:v>25</c:v>
                </c:pt>
                <c:pt idx="238">
                  <c:v>25</c:v>
                </c:pt>
                <c:pt idx="239">
                  <c:v>25</c:v>
                </c:pt>
                <c:pt idx="240" formatCode="General">
                  <c:v>25</c:v>
                </c:pt>
                <c:pt idx="241">
                  <c:v>25</c:v>
                </c:pt>
                <c:pt idx="242">
                  <c:v>25</c:v>
                </c:pt>
                <c:pt idx="243" formatCode="General">
                  <c:v>25</c:v>
                </c:pt>
                <c:pt idx="244">
                  <c:v>25</c:v>
                </c:pt>
                <c:pt idx="245">
                  <c:v>25</c:v>
                </c:pt>
                <c:pt idx="246" formatCode="General">
                  <c:v>25</c:v>
                </c:pt>
                <c:pt idx="247">
                  <c:v>25</c:v>
                </c:pt>
                <c:pt idx="248">
                  <c:v>25</c:v>
                </c:pt>
                <c:pt idx="249" formatCode="General">
                  <c:v>25</c:v>
                </c:pt>
                <c:pt idx="250">
                  <c:v>25</c:v>
                </c:pt>
                <c:pt idx="251">
                  <c:v>25</c:v>
                </c:pt>
                <c:pt idx="252" formatCode="General">
                  <c:v>25</c:v>
                </c:pt>
                <c:pt idx="253">
                  <c:v>25</c:v>
                </c:pt>
                <c:pt idx="254">
                  <c:v>25</c:v>
                </c:pt>
                <c:pt idx="255" formatCode="General">
                  <c:v>25</c:v>
                </c:pt>
                <c:pt idx="256">
                  <c:v>25</c:v>
                </c:pt>
                <c:pt idx="257">
                  <c:v>25</c:v>
                </c:pt>
                <c:pt idx="258" formatCode="General">
                  <c:v>25</c:v>
                </c:pt>
                <c:pt idx="259">
                  <c:v>25</c:v>
                </c:pt>
                <c:pt idx="260">
                  <c:v>25</c:v>
                </c:pt>
                <c:pt idx="261" formatCode="General">
                  <c:v>25</c:v>
                </c:pt>
                <c:pt idx="262">
                  <c:v>25</c:v>
                </c:pt>
                <c:pt idx="263">
                  <c:v>25</c:v>
                </c:pt>
                <c:pt idx="264" formatCode="General">
                  <c:v>25</c:v>
                </c:pt>
                <c:pt idx="265">
                  <c:v>25</c:v>
                </c:pt>
                <c:pt idx="266">
                  <c:v>25</c:v>
                </c:pt>
                <c:pt idx="267" formatCode="General">
                  <c:v>25</c:v>
                </c:pt>
                <c:pt idx="268">
                  <c:v>25</c:v>
                </c:pt>
                <c:pt idx="269">
                  <c:v>25</c:v>
                </c:pt>
                <c:pt idx="270" formatCode="General">
                  <c:v>25</c:v>
                </c:pt>
                <c:pt idx="271">
                  <c:v>25</c:v>
                </c:pt>
                <c:pt idx="272">
                  <c:v>25</c:v>
                </c:pt>
                <c:pt idx="273" formatCode="General">
                  <c:v>25</c:v>
                </c:pt>
                <c:pt idx="274">
                  <c:v>25</c:v>
                </c:pt>
                <c:pt idx="275">
                  <c:v>25</c:v>
                </c:pt>
                <c:pt idx="276" formatCode="General">
                  <c:v>25</c:v>
                </c:pt>
                <c:pt idx="277">
                  <c:v>25</c:v>
                </c:pt>
                <c:pt idx="278">
                  <c:v>25</c:v>
                </c:pt>
                <c:pt idx="279" formatCode="General">
                  <c:v>25</c:v>
                </c:pt>
                <c:pt idx="280">
                  <c:v>25</c:v>
                </c:pt>
                <c:pt idx="281">
                  <c:v>25</c:v>
                </c:pt>
                <c:pt idx="282" formatCode="General">
                  <c:v>25</c:v>
                </c:pt>
                <c:pt idx="283">
                  <c:v>25</c:v>
                </c:pt>
                <c:pt idx="284">
                  <c:v>25</c:v>
                </c:pt>
                <c:pt idx="285" formatCode="General">
                  <c:v>25</c:v>
                </c:pt>
                <c:pt idx="286">
                  <c:v>25</c:v>
                </c:pt>
                <c:pt idx="287">
                  <c:v>25</c:v>
                </c:pt>
                <c:pt idx="288" formatCode="General">
                  <c:v>25</c:v>
                </c:pt>
                <c:pt idx="289">
                  <c:v>25</c:v>
                </c:pt>
                <c:pt idx="290">
                  <c:v>25</c:v>
                </c:pt>
                <c:pt idx="291" formatCode="General">
                  <c:v>25</c:v>
                </c:pt>
                <c:pt idx="292">
                  <c:v>25</c:v>
                </c:pt>
                <c:pt idx="293">
                  <c:v>25</c:v>
                </c:pt>
                <c:pt idx="294" formatCode="General">
                  <c:v>25</c:v>
                </c:pt>
                <c:pt idx="295">
                  <c:v>25</c:v>
                </c:pt>
                <c:pt idx="296">
                  <c:v>25</c:v>
                </c:pt>
                <c:pt idx="297" formatCode="General">
                  <c:v>25</c:v>
                </c:pt>
                <c:pt idx="298">
                  <c:v>25</c:v>
                </c:pt>
                <c:pt idx="299">
                  <c:v>25</c:v>
                </c:pt>
                <c:pt idx="300" formatCode="General">
                  <c:v>25</c:v>
                </c:pt>
                <c:pt idx="301">
                  <c:v>25</c:v>
                </c:pt>
                <c:pt idx="302">
                  <c:v>25</c:v>
                </c:pt>
                <c:pt idx="303" formatCode="General">
                  <c:v>25</c:v>
                </c:pt>
                <c:pt idx="304">
                  <c:v>25</c:v>
                </c:pt>
                <c:pt idx="305">
                  <c:v>25</c:v>
                </c:pt>
                <c:pt idx="306" formatCode="General">
                  <c:v>25</c:v>
                </c:pt>
                <c:pt idx="307">
                  <c:v>25</c:v>
                </c:pt>
                <c:pt idx="308">
                  <c:v>25</c:v>
                </c:pt>
                <c:pt idx="309" formatCode="General">
                  <c:v>25</c:v>
                </c:pt>
                <c:pt idx="310">
                  <c:v>25</c:v>
                </c:pt>
                <c:pt idx="311">
                  <c:v>25</c:v>
                </c:pt>
                <c:pt idx="312" formatCode="General">
                  <c:v>25</c:v>
                </c:pt>
                <c:pt idx="313">
                  <c:v>25</c:v>
                </c:pt>
                <c:pt idx="314">
                  <c:v>25</c:v>
                </c:pt>
                <c:pt idx="315" formatCode="General">
                  <c:v>25</c:v>
                </c:pt>
                <c:pt idx="316">
                  <c:v>25</c:v>
                </c:pt>
                <c:pt idx="317">
                  <c:v>25</c:v>
                </c:pt>
                <c:pt idx="318" formatCode="General">
                  <c:v>25</c:v>
                </c:pt>
                <c:pt idx="319">
                  <c:v>25</c:v>
                </c:pt>
                <c:pt idx="320">
                  <c:v>25</c:v>
                </c:pt>
                <c:pt idx="321" formatCode="General">
                  <c:v>25</c:v>
                </c:pt>
                <c:pt idx="322">
                  <c:v>25</c:v>
                </c:pt>
                <c:pt idx="323">
                  <c:v>25</c:v>
                </c:pt>
                <c:pt idx="324" formatCode="General">
                  <c:v>25</c:v>
                </c:pt>
                <c:pt idx="325">
                  <c:v>25</c:v>
                </c:pt>
                <c:pt idx="326">
                  <c:v>25</c:v>
                </c:pt>
                <c:pt idx="327" formatCode="General">
                  <c:v>25</c:v>
                </c:pt>
                <c:pt idx="328">
                  <c:v>25</c:v>
                </c:pt>
                <c:pt idx="329">
                  <c:v>25</c:v>
                </c:pt>
                <c:pt idx="330" formatCode="General">
                  <c:v>25</c:v>
                </c:pt>
                <c:pt idx="331">
                  <c:v>25</c:v>
                </c:pt>
                <c:pt idx="332">
                  <c:v>25</c:v>
                </c:pt>
                <c:pt idx="333" formatCode="General">
                  <c:v>25</c:v>
                </c:pt>
                <c:pt idx="334">
                  <c:v>25</c:v>
                </c:pt>
                <c:pt idx="335">
                  <c:v>25</c:v>
                </c:pt>
                <c:pt idx="336" formatCode="General">
                  <c:v>25</c:v>
                </c:pt>
                <c:pt idx="337">
                  <c:v>25</c:v>
                </c:pt>
                <c:pt idx="338">
                  <c:v>25</c:v>
                </c:pt>
                <c:pt idx="339" formatCode="General">
                  <c:v>25</c:v>
                </c:pt>
                <c:pt idx="340">
                  <c:v>25</c:v>
                </c:pt>
                <c:pt idx="341">
                  <c:v>25</c:v>
                </c:pt>
                <c:pt idx="342" formatCode="General">
                  <c:v>25</c:v>
                </c:pt>
                <c:pt idx="343">
                  <c:v>25</c:v>
                </c:pt>
                <c:pt idx="344">
                  <c:v>25</c:v>
                </c:pt>
                <c:pt idx="345" formatCode="General">
                  <c:v>25</c:v>
                </c:pt>
                <c:pt idx="346">
                  <c:v>25</c:v>
                </c:pt>
                <c:pt idx="347">
                  <c:v>25</c:v>
                </c:pt>
                <c:pt idx="348" formatCode="General">
                  <c:v>25</c:v>
                </c:pt>
                <c:pt idx="349">
                  <c:v>25</c:v>
                </c:pt>
                <c:pt idx="350">
                  <c:v>25</c:v>
                </c:pt>
                <c:pt idx="351" formatCode="General">
                  <c:v>25</c:v>
                </c:pt>
                <c:pt idx="352">
                  <c:v>25</c:v>
                </c:pt>
                <c:pt idx="353">
                  <c:v>25</c:v>
                </c:pt>
                <c:pt idx="354" formatCode="General">
                  <c:v>25</c:v>
                </c:pt>
                <c:pt idx="355">
                  <c:v>25</c:v>
                </c:pt>
                <c:pt idx="356">
                  <c:v>25</c:v>
                </c:pt>
                <c:pt idx="357" formatCode="General">
                  <c:v>25</c:v>
                </c:pt>
                <c:pt idx="358">
                  <c:v>25</c:v>
                </c:pt>
                <c:pt idx="359">
                  <c:v>25</c:v>
                </c:pt>
                <c:pt idx="360" formatCode="General">
                  <c:v>25</c:v>
                </c:pt>
                <c:pt idx="361">
                  <c:v>25</c:v>
                </c:pt>
                <c:pt idx="362">
                  <c:v>25</c:v>
                </c:pt>
                <c:pt idx="363" formatCode="General">
                  <c:v>25</c:v>
                </c:pt>
                <c:pt idx="364">
                  <c:v>25</c:v>
                </c:pt>
                <c:pt idx="365">
                  <c:v>25</c:v>
                </c:pt>
                <c:pt idx="366" formatCode="General">
                  <c:v>25</c:v>
                </c:pt>
                <c:pt idx="367">
                  <c:v>25</c:v>
                </c:pt>
                <c:pt idx="368">
                  <c:v>25</c:v>
                </c:pt>
                <c:pt idx="369" formatCode="General">
                  <c:v>25</c:v>
                </c:pt>
                <c:pt idx="370">
                  <c:v>25</c:v>
                </c:pt>
                <c:pt idx="371">
                  <c:v>25</c:v>
                </c:pt>
                <c:pt idx="372" formatCode="General">
                  <c:v>25</c:v>
                </c:pt>
                <c:pt idx="373">
                  <c:v>25</c:v>
                </c:pt>
                <c:pt idx="374">
                  <c:v>25</c:v>
                </c:pt>
                <c:pt idx="375" formatCode="General">
                  <c:v>25</c:v>
                </c:pt>
                <c:pt idx="376">
                  <c:v>25</c:v>
                </c:pt>
                <c:pt idx="377">
                  <c:v>25</c:v>
                </c:pt>
                <c:pt idx="378" formatCode="General">
                  <c:v>25</c:v>
                </c:pt>
                <c:pt idx="379">
                  <c:v>25</c:v>
                </c:pt>
                <c:pt idx="380">
                  <c:v>25</c:v>
                </c:pt>
                <c:pt idx="381" formatCode="General">
                  <c:v>25</c:v>
                </c:pt>
                <c:pt idx="382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07C-49A0-AFDC-2AECBFF41717}"/>
            </c:ext>
          </c:extLst>
        </c:ser>
        <c:ser>
          <c:idx val="4"/>
          <c:order val="4"/>
          <c:tx>
            <c:strRef>
              <c:f>' PM2.5'!$F$1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 PM2.5'!$F$2:$F$384</c:f>
              <c:numCache>
                <c:formatCode>General</c:formatCode>
                <c:ptCount val="38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15</c:v>
                </c:pt>
                <c:pt idx="117">
                  <c:v>15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15</c:v>
                </c:pt>
                <c:pt idx="150">
                  <c:v>15</c:v>
                </c:pt>
                <c:pt idx="151">
                  <c:v>15</c:v>
                </c:pt>
                <c:pt idx="152">
                  <c:v>15</c:v>
                </c:pt>
                <c:pt idx="153">
                  <c:v>15</c:v>
                </c:pt>
                <c:pt idx="154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174">
                  <c:v>15</c:v>
                </c:pt>
                <c:pt idx="175">
                  <c:v>15</c:v>
                </c:pt>
                <c:pt idx="176">
                  <c:v>15</c:v>
                </c:pt>
                <c:pt idx="177">
                  <c:v>15</c:v>
                </c:pt>
                <c:pt idx="178">
                  <c:v>15</c:v>
                </c:pt>
                <c:pt idx="179">
                  <c:v>15</c:v>
                </c:pt>
                <c:pt idx="180">
                  <c:v>15</c:v>
                </c:pt>
                <c:pt idx="181">
                  <c:v>15</c:v>
                </c:pt>
                <c:pt idx="182">
                  <c:v>15</c:v>
                </c:pt>
                <c:pt idx="183">
                  <c:v>15</c:v>
                </c:pt>
                <c:pt idx="184">
                  <c:v>15</c:v>
                </c:pt>
                <c:pt idx="185">
                  <c:v>15</c:v>
                </c:pt>
                <c:pt idx="186">
                  <c:v>15</c:v>
                </c:pt>
                <c:pt idx="187">
                  <c:v>15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15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15</c:v>
                </c:pt>
                <c:pt idx="212">
                  <c:v>15</c:v>
                </c:pt>
                <c:pt idx="213">
                  <c:v>15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15</c:v>
                </c:pt>
                <c:pt idx="221">
                  <c:v>15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15</c:v>
                </c:pt>
                <c:pt idx="232">
                  <c:v>15</c:v>
                </c:pt>
                <c:pt idx="233">
                  <c:v>15</c:v>
                </c:pt>
                <c:pt idx="234">
                  <c:v>15</c:v>
                </c:pt>
                <c:pt idx="235">
                  <c:v>15</c:v>
                </c:pt>
                <c:pt idx="236">
                  <c:v>15</c:v>
                </c:pt>
                <c:pt idx="237">
                  <c:v>15</c:v>
                </c:pt>
                <c:pt idx="238">
                  <c:v>15</c:v>
                </c:pt>
                <c:pt idx="239">
                  <c:v>15</c:v>
                </c:pt>
                <c:pt idx="240">
                  <c:v>15</c:v>
                </c:pt>
                <c:pt idx="241">
                  <c:v>15</c:v>
                </c:pt>
                <c:pt idx="242">
                  <c:v>15</c:v>
                </c:pt>
                <c:pt idx="243">
                  <c:v>15</c:v>
                </c:pt>
                <c:pt idx="244">
                  <c:v>15</c:v>
                </c:pt>
                <c:pt idx="245">
                  <c:v>15</c:v>
                </c:pt>
                <c:pt idx="246">
                  <c:v>15</c:v>
                </c:pt>
                <c:pt idx="247">
                  <c:v>15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15</c:v>
                </c:pt>
                <c:pt idx="252">
                  <c:v>15</c:v>
                </c:pt>
                <c:pt idx="253">
                  <c:v>15</c:v>
                </c:pt>
                <c:pt idx="254">
                  <c:v>15</c:v>
                </c:pt>
                <c:pt idx="255">
                  <c:v>15</c:v>
                </c:pt>
                <c:pt idx="256">
                  <c:v>15</c:v>
                </c:pt>
                <c:pt idx="257">
                  <c:v>15</c:v>
                </c:pt>
                <c:pt idx="258">
                  <c:v>15</c:v>
                </c:pt>
                <c:pt idx="259">
                  <c:v>15</c:v>
                </c:pt>
                <c:pt idx="260">
                  <c:v>15</c:v>
                </c:pt>
                <c:pt idx="261">
                  <c:v>15</c:v>
                </c:pt>
                <c:pt idx="262">
                  <c:v>15</c:v>
                </c:pt>
                <c:pt idx="263">
                  <c:v>15</c:v>
                </c:pt>
                <c:pt idx="264">
                  <c:v>15</c:v>
                </c:pt>
                <c:pt idx="265">
                  <c:v>15</c:v>
                </c:pt>
                <c:pt idx="266">
                  <c:v>15</c:v>
                </c:pt>
                <c:pt idx="267">
                  <c:v>15</c:v>
                </c:pt>
                <c:pt idx="268">
                  <c:v>15</c:v>
                </c:pt>
                <c:pt idx="269">
                  <c:v>15</c:v>
                </c:pt>
                <c:pt idx="270">
                  <c:v>15</c:v>
                </c:pt>
                <c:pt idx="271">
                  <c:v>15</c:v>
                </c:pt>
                <c:pt idx="272">
                  <c:v>15</c:v>
                </c:pt>
                <c:pt idx="273">
                  <c:v>15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15</c:v>
                </c:pt>
                <c:pt idx="282">
                  <c:v>15</c:v>
                </c:pt>
                <c:pt idx="283">
                  <c:v>15</c:v>
                </c:pt>
                <c:pt idx="284">
                  <c:v>15</c:v>
                </c:pt>
                <c:pt idx="285">
                  <c:v>15</c:v>
                </c:pt>
                <c:pt idx="286">
                  <c:v>15</c:v>
                </c:pt>
                <c:pt idx="287">
                  <c:v>15</c:v>
                </c:pt>
                <c:pt idx="288">
                  <c:v>15</c:v>
                </c:pt>
                <c:pt idx="289">
                  <c:v>15</c:v>
                </c:pt>
                <c:pt idx="290">
                  <c:v>15</c:v>
                </c:pt>
                <c:pt idx="291">
                  <c:v>15</c:v>
                </c:pt>
                <c:pt idx="292">
                  <c:v>15</c:v>
                </c:pt>
                <c:pt idx="293">
                  <c:v>15</c:v>
                </c:pt>
                <c:pt idx="294">
                  <c:v>15</c:v>
                </c:pt>
                <c:pt idx="295">
                  <c:v>15</c:v>
                </c:pt>
                <c:pt idx="296">
                  <c:v>15</c:v>
                </c:pt>
                <c:pt idx="297">
                  <c:v>15</c:v>
                </c:pt>
                <c:pt idx="298">
                  <c:v>15</c:v>
                </c:pt>
                <c:pt idx="299">
                  <c:v>15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  <c:pt idx="306">
                  <c:v>15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15</c:v>
                </c:pt>
                <c:pt idx="311">
                  <c:v>15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15</c:v>
                </c:pt>
                <c:pt idx="320">
                  <c:v>15</c:v>
                </c:pt>
                <c:pt idx="321">
                  <c:v>15</c:v>
                </c:pt>
                <c:pt idx="322">
                  <c:v>15</c:v>
                </c:pt>
                <c:pt idx="323">
                  <c:v>15</c:v>
                </c:pt>
                <c:pt idx="324">
                  <c:v>15</c:v>
                </c:pt>
                <c:pt idx="325">
                  <c:v>15</c:v>
                </c:pt>
                <c:pt idx="326">
                  <c:v>15</c:v>
                </c:pt>
                <c:pt idx="327">
                  <c:v>15</c:v>
                </c:pt>
                <c:pt idx="328">
                  <c:v>15</c:v>
                </c:pt>
                <c:pt idx="329">
                  <c:v>15</c:v>
                </c:pt>
                <c:pt idx="330">
                  <c:v>15</c:v>
                </c:pt>
                <c:pt idx="331">
                  <c:v>15</c:v>
                </c:pt>
                <c:pt idx="332">
                  <c:v>15</c:v>
                </c:pt>
                <c:pt idx="333">
                  <c:v>15</c:v>
                </c:pt>
                <c:pt idx="334">
                  <c:v>15</c:v>
                </c:pt>
                <c:pt idx="335">
                  <c:v>15</c:v>
                </c:pt>
                <c:pt idx="336">
                  <c:v>15</c:v>
                </c:pt>
                <c:pt idx="337">
                  <c:v>15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15</c:v>
                </c:pt>
                <c:pt idx="343">
                  <c:v>15</c:v>
                </c:pt>
                <c:pt idx="344">
                  <c:v>15</c:v>
                </c:pt>
                <c:pt idx="345">
                  <c:v>15</c:v>
                </c:pt>
                <c:pt idx="346">
                  <c:v>15</c:v>
                </c:pt>
                <c:pt idx="347">
                  <c:v>15</c:v>
                </c:pt>
                <c:pt idx="348">
                  <c:v>15</c:v>
                </c:pt>
                <c:pt idx="349">
                  <c:v>15</c:v>
                </c:pt>
                <c:pt idx="350">
                  <c:v>15</c:v>
                </c:pt>
                <c:pt idx="351">
                  <c:v>15</c:v>
                </c:pt>
                <c:pt idx="352">
                  <c:v>15</c:v>
                </c:pt>
                <c:pt idx="353">
                  <c:v>15</c:v>
                </c:pt>
                <c:pt idx="354">
                  <c:v>15</c:v>
                </c:pt>
                <c:pt idx="355">
                  <c:v>15</c:v>
                </c:pt>
                <c:pt idx="356">
                  <c:v>15</c:v>
                </c:pt>
                <c:pt idx="357">
                  <c:v>15</c:v>
                </c:pt>
                <c:pt idx="358">
                  <c:v>15</c:v>
                </c:pt>
                <c:pt idx="359">
                  <c:v>15</c:v>
                </c:pt>
                <c:pt idx="360">
                  <c:v>15</c:v>
                </c:pt>
                <c:pt idx="361">
                  <c:v>15</c:v>
                </c:pt>
                <c:pt idx="362">
                  <c:v>15</c:v>
                </c:pt>
                <c:pt idx="363">
                  <c:v>15</c:v>
                </c:pt>
                <c:pt idx="364">
                  <c:v>15</c:v>
                </c:pt>
                <c:pt idx="365">
                  <c:v>15</c:v>
                </c:pt>
                <c:pt idx="366">
                  <c:v>15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15</c:v>
                </c:pt>
                <c:pt idx="380">
                  <c:v>15</c:v>
                </c:pt>
                <c:pt idx="381">
                  <c:v>15</c:v>
                </c:pt>
                <c:pt idx="382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07C-49A0-AFDC-2AECBFF41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640760"/>
        <c:axId val="548652520"/>
      </c:lineChart>
      <c:catAx>
        <c:axId val="548640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652520"/>
        <c:crosses val="autoZero"/>
        <c:auto val="1"/>
        <c:lblAlgn val="ctr"/>
        <c:lblOffset val="100"/>
        <c:noMultiLvlLbl val="0"/>
      </c:catAx>
      <c:valAx>
        <c:axId val="548652520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4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22246023552277E-2"/>
          <c:y val="0.91913962266545113"/>
          <c:w val="0.94776340343070409"/>
          <c:h val="8.086037733454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OT1</a:t>
            </a:r>
            <a:endParaRPr lang="en-US"/>
          </a:p>
        </c:rich>
      </c:tx>
      <c:layout>
        <c:manualLayout>
          <c:xMode val="edge"/>
          <c:yMode val="edge"/>
          <c:x val="0.35300949645250146"/>
          <c:y val="2.584158969863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3F-4072-8091-CC4987011C4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3F-4072-8091-CC4987011C4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3F-4072-8091-CC4987011C4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3F-4072-8091-CC4987011C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F3F-4072-8091-CC4987011C46}"/>
              </c:ext>
            </c:extLst>
          </c:dPt>
          <c:val>
            <c:numRef>
              <c:f>('centralizare rezultate PM_RNMCA'!$E$4,'centralizare rezultate PM_RNMCA'!$K$4,'centralizare rezultate PM_RNMCA'!$Q$4,'centralizare rezultate PM_RNMCA'!$W$4,'centralizare rezultate PM_RNMCA'!$AC$4)</c:f>
              <c:numCache>
                <c:formatCode>0.00</c:formatCode>
                <c:ptCount val="5"/>
                <c:pt idx="0" formatCode="General">
                  <c:v>2.1051583993330554</c:v>
                </c:pt>
                <c:pt idx="1">
                  <c:v>6.0153140952182521E-2</c:v>
                </c:pt>
                <c:pt idx="2">
                  <c:v>1.91</c:v>
                </c:pt>
                <c:pt idx="3" formatCode="General">
                  <c:v>1.8071382904794995</c:v>
                </c:pt>
                <c:pt idx="4" formatCode="General">
                  <c:v>0.20608611111111111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F3F-4072-8091-CC4987011C4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F3F-4072-8091-CC4987011C4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F3F-4072-8091-CC4987011C4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F3F-4072-8091-CC4987011C4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F3F-4072-8091-CC4987011C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DF3F-4072-8091-CC4987011C46}"/>
              </c:ext>
            </c:extLst>
          </c:dPt>
          <c:val>
            <c:numRef>
              <c:f>('centralizare rezultate PM_RNMCA'!$E$5,'centralizare rezultate PM_RNMCA'!$K$5,'centralizare rezultate PM_RNMCA'!$Q$5,'centralizare rezultate PM_RNMCA'!$W$5,'centralizare rezultate PM_RNMCA'!$AC$5)</c:f>
              <c:numCache>
                <c:formatCode>General</c:formatCode>
                <c:ptCount val="5"/>
                <c:pt idx="0" formatCode="0.00">
                  <c:v>1.8782907764460655</c:v>
                </c:pt>
                <c:pt idx="1">
                  <c:v>9.0799041566829886E-2</c:v>
                </c:pt>
                <c:pt idx="2" formatCode="0.00">
                  <c:v>2.95</c:v>
                </c:pt>
                <c:pt idx="3">
                  <c:v>1.1426285079188663</c:v>
                </c:pt>
                <c:pt idx="4">
                  <c:v>0.33242361111111113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DF3F-4072-8091-CC4987011C4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F3F-4072-8091-CC4987011C4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F3F-4072-8091-CC4987011C4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F3F-4072-8091-CC4987011C4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F3F-4072-8091-CC4987011C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F3F-4072-8091-CC4987011C46}"/>
              </c:ext>
            </c:extLst>
          </c:dPt>
          <c:val>
            <c:numRef>
              <c:f>('centralizare rezultate PM_RNMCA'!$E$6,'centralizare rezultate PM_RNMCA'!$K$6,'centralizare rezultate PM_RNMCA'!$Q$6,'centralizare rezultate PM_RNMCA'!$W$6,'centralizare rezultate PM_RNMCA'!$AC$6)</c:f>
              <c:numCache>
                <c:formatCode>General</c:formatCode>
                <c:ptCount val="5"/>
                <c:pt idx="0">
                  <c:v>2.3991246352646942</c:v>
                </c:pt>
                <c:pt idx="1">
                  <c:v>0.13224593919200334</c:v>
                </c:pt>
                <c:pt idx="2" formatCode="0.00">
                  <c:v>0.64</c:v>
                </c:pt>
                <c:pt idx="3">
                  <c:v>1.2418479922189802</c:v>
                </c:pt>
                <c:pt idx="4">
                  <c:v>0.13951944444444445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F3F-4072-8091-CC4987011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96032"/>
        <c:axId val="548669768"/>
      </c:barChart>
      <c:catAx>
        <c:axId val="548696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669768"/>
        <c:crosses val="autoZero"/>
        <c:auto val="1"/>
        <c:lblAlgn val="ctr"/>
        <c:lblOffset val="100"/>
        <c:noMultiLvlLbl val="0"/>
      </c:catAx>
      <c:valAx>
        <c:axId val="548669768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9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OT2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1D-4975-89E9-73CE12C9FCA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1D-4975-89E9-73CE12C9FCA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1D-4975-89E9-73CE12C9FCA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1D-4975-89E9-73CE12C9FCA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1D-4975-89E9-73CE12C9FCA8}"/>
              </c:ext>
            </c:extLst>
          </c:dPt>
          <c:val>
            <c:numRef>
              <c:f>('centralizare rezultate PM_RNMCA'!$E$7,'centralizare rezultate PM_RNMCA'!$K$7,'centralizare rezultate PM_RNMCA'!$Q$7,'centralizare rezultate PM_RNMCA'!$W$7,'centralizare rezultate PM_RNMCA'!$AC$7)</c:f>
              <c:numCache>
                <c:formatCode>0.00</c:formatCode>
                <c:ptCount val="5"/>
                <c:pt idx="0" formatCode="General">
                  <c:v>2.9405126602063145</c:v>
                </c:pt>
                <c:pt idx="1">
                  <c:v>0.18755990831423211</c:v>
                </c:pt>
                <c:pt idx="2">
                  <c:v>1.98</c:v>
                </c:pt>
                <c:pt idx="3" formatCode="General">
                  <c:v>2.0431777129359459</c:v>
                </c:pt>
                <c:pt idx="4" formatCode="General">
                  <c:v>0.26271944444444445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1D-4975-89E9-73CE12C9FCA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91D-4975-89E9-73CE12C9FCA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91D-4975-89E9-73CE12C9FCA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91D-4975-89E9-73CE12C9FCA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91D-4975-89E9-73CE12C9FCA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91D-4975-89E9-73CE12C9FCA8}"/>
              </c:ext>
            </c:extLst>
          </c:dPt>
          <c:val>
            <c:numRef>
              <c:f>('centralizare rezultate PM_RNMCA'!$E$8,'centralizare rezultate PM_RNMCA'!$K$8,'centralizare rezultate PM_RNMCA'!$Q$8,'centralizare rezultate PM_RNMCA'!$W$8,'centralizare rezultate PM_RNMCA'!$AC$8)</c:f>
              <c:numCache>
                <c:formatCode>General</c:formatCode>
                <c:ptCount val="5"/>
                <c:pt idx="0">
                  <c:v>3.9170070862859525</c:v>
                </c:pt>
                <c:pt idx="1">
                  <c:v>7.2089801020939689E-2</c:v>
                </c:pt>
                <c:pt idx="2" formatCode="0.00">
                  <c:v>1.89</c:v>
                </c:pt>
                <c:pt idx="3">
                  <c:v>1.670225062517366</c:v>
                </c:pt>
                <c:pt idx="4">
                  <c:v>0.16488746874131704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C91D-4975-89E9-73CE12C9FCA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91D-4975-89E9-73CE12C9FCA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91D-4975-89E9-73CE12C9FCA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91D-4975-89E9-73CE12C9FCA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91D-4975-89E9-73CE12C9FCA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91D-4975-89E9-73CE12C9FCA8}"/>
              </c:ext>
            </c:extLst>
          </c:dPt>
          <c:val>
            <c:numRef>
              <c:f>('centralizare rezultate PM_RNMCA'!$E$9,'centralizare rezultate PM_RNMCA'!$K$9,'centralizare rezultate PM_RNMCA'!$Q$9,'centralizare rezultate PM_RNMCA'!$W$9,'centralizare rezultate PM_RNMCA'!$AC$9)</c:f>
              <c:numCache>
                <c:formatCode>General</c:formatCode>
                <c:ptCount val="5"/>
                <c:pt idx="0">
                  <c:v>1.6845769070446019</c:v>
                </c:pt>
                <c:pt idx="1">
                  <c:v>0.13980326845008847</c:v>
                </c:pt>
                <c:pt idx="2" formatCode="0.00">
                  <c:v>0.74</c:v>
                </c:pt>
                <c:pt idx="3">
                  <c:v>0.4208642489926358</c:v>
                </c:pt>
                <c:pt idx="4">
                  <c:v>0.11313472222222222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C91D-4975-89E9-73CE12C9F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57616"/>
        <c:axId val="548692112"/>
      </c:barChart>
      <c:catAx>
        <c:axId val="548657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692112"/>
        <c:crosses val="autoZero"/>
        <c:auto val="1"/>
        <c:lblAlgn val="ctr"/>
        <c:lblOffset val="100"/>
        <c:noMultiLvlLbl val="0"/>
      </c:catAx>
      <c:valAx>
        <c:axId val="548692112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5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OT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35730654900397968"/>
          <c:y val="2.587020828233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E7-472E-AACD-7EC60677C6A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E7-472E-AACD-7EC60677C6A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E7-472E-AACD-7EC60677C6A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E7-472E-AACD-7EC60677C6AB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E7-472E-AACD-7EC60677C6AB}"/>
              </c:ext>
            </c:extLst>
          </c:dPt>
          <c:val>
            <c:numRef>
              <c:f>('centralizare rezultate PM_RNMCA'!$E$10,'centralizare rezultate PM_RNMCA'!$K$10,'centralizare rezultate PM_RNMCA'!$Q$10,'centralizare rezultate PM_RNMCA'!$W$10,'centralizare rezultate PM_RNMCA'!$AC$10)</c:f>
              <c:numCache>
                <c:formatCode>0.00</c:formatCode>
                <c:ptCount val="5"/>
                <c:pt idx="0" formatCode="General">
                  <c:v>4.3309431995831167</c:v>
                </c:pt>
                <c:pt idx="1">
                  <c:v>7.1191666666666667E-2</c:v>
                </c:pt>
                <c:pt idx="2">
                  <c:v>1.0900000000000001</c:v>
                </c:pt>
                <c:pt idx="3" formatCode="General">
                  <c:v>0.36355425871891067</c:v>
                </c:pt>
                <c:pt idx="4" formatCode="General">
                  <c:v>7.8284722222222214E-2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EE7-472E-AACD-7EC60677C6A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EE7-472E-AACD-7EC60677C6A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EE7-472E-AACD-7EC60677C6A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EE7-472E-AACD-7EC60677C6A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EE7-472E-AACD-7EC60677C6AB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EE7-472E-AACD-7EC60677C6AB}"/>
              </c:ext>
            </c:extLst>
          </c:dPt>
          <c:val>
            <c:numRef>
              <c:f>('centralizare rezultate PM_RNMCA'!$E$11,'centralizare rezultate PM_RNMCA'!$K$11,'centralizare rezultate PM_RNMCA'!$Q$11,'centralizare rezultate PM_RNMCA'!$W$11,'centralizare rezultate PM_RNMCA'!$AC$11)</c:f>
              <c:numCache>
                <c:formatCode>General</c:formatCode>
                <c:ptCount val="5"/>
                <c:pt idx="0" formatCode="0.00">
                  <c:v>1.9788245102125888</c:v>
                </c:pt>
                <c:pt idx="1">
                  <c:v>9.133152740154199E-2</c:v>
                </c:pt>
                <c:pt idx="2" formatCode="0.00">
                  <c:v>0.69</c:v>
                </c:pt>
                <c:pt idx="3">
                  <c:v>0.85852140077821026</c:v>
                </c:pt>
                <c:pt idx="4">
                  <c:v>5.2620172270075018E-2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EE7-472E-AACD-7EC60677C6A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EE7-472E-AACD-7EC60677C6A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EE7-472E-AACD-7EC60677C6A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EE7-472E-AACD-7EC60677C6A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EE7-472E-AACD-7EC60677C6AB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EE7-472E-AACD-7EC60677C6AB}"/>
              </c:ext>
            </c:extLst>
          </c:dPt>
          <c:val>
            <c:numRef>
              <c:f>('centralizare rezultate PM_RNMCA'!$E$12,'centralizare rezultate PM_RNMCA'!$K$12,'centralizare rezultate PM_RNMCA'!$Q$12,'centralizare rezultate PM_RNMCA'!$W$12,'centralizare rezultate PM_RNMCA'!$AC$12)</c:f>
              <c:numCache>
                <c:formatCode>General</c:formatCode>
                <c:ptCount val="5"/>
                <c:pt idx="0">
                  <c:v>6.3723739057940803</c:v>
                </c:pt>
                <c:pt idx="1">
                  <c:v>0.11547614086267971</c:v>
                </c:pt>
                <c:pt idx="2" formatCode="0.00">
                  <c:v>0.56000000000000005</c:v>
                </c:pt>
                <c:pt idx="3">
                  <c:v>0.39231346394330974</c:v>
                </c:pt>
                <c:pt idx="4">
                  <c:v>0.10189166666666666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FEE7-472E-AACD-7EC60677C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52912"/>
        <c:axId val="548717200"/>
      </c:barChart>
      <c:catAx>
        <c:axId val="548652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717200"/>
        <c:crosses val="autoZero"/>
        <c:auto val="1"/>
        <c:lblAlgn val="ctr"/>
        <c:lblOffset val="100"/>
        <c:noMultiLvlLbl val="0"/>
      </c:catAx>
      <c:valAx>
        <c:axId val="54871720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5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Benzo(a)piren - Mediile concentra</a:t>
            </a:r>
            <a:r>
              <a:rPr lang="ro-RO" sz="1800" b="0" i="0" baseline="0">
                <a:effectLst/>
              </a:rPr>
              <a:t>ț</a:t>
            </a:r>
            <a:r>
              <a:rPr lang="en-US" sz="1800" b="0" i="0" baseline="0">
                <a:effectLst/>
              </a:rPr>
              <a:t>iilor</a:t>
            </a:r>
            <a:r>
              <a:rPr lang="ro-RO" sz="1800" b="0" i="0" baseline="0">
                <a:effectLst/>
              </a:rPr>
              <a:t> (toate campaniile)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21251021403051604"/>
          <c:y val="2.6312772537476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PM_RNMCA'!$AP$9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PM_RNMCA'!$AG$10:$AG$12</c:f>
              <c:strCache>
                <c:ptCount val="3"/>
                <c:pt idx="0">
                  <c:v>OT1</c:v>
                </c:pt>
                <c:pt idx="1">
                  <c:v>OT2</c:v>
                </c:pt>
                <c:pt idx="2">
                  <c:v>OT3</c:v>
                </c:pt>
              </c:strCache>
            </c:strRef>
          </c:cat>
          <c:val>
            <c:numRef>
              <c:f>'centralizare rezultate PM_RNMCA'!$AP$10:$AP$12</c:f>
              <c:numCache>
                <c:formatCode>0.00</c:formatCode>
                <c:ptCount val="3"/>
                <c:pt idx="0">
                  <c:v>1.1356943926692566</c:v>
                </c:pt>
                <c:pt idx="1">
                  <c:v>1.2151038860784042</c:v>
                </c:pt>
                <c:pt idx="2">
                  <c:v>1.1431551090080043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A8-4D8B-82A4-A90D537D0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731704"/>
        <c:axId val="548723472"/>
      </c:barChart>
      <c:catAx>
        <c:axId val="5487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723472"/>
        <c:crosses val="autoZero"/>
        <c:auto val="1"/>
        <c:lblAlgn val="ctr"/>
        <c:lblOffset val="100"/>
        <c:noMultiLvlLbl val="0"/>
      </c:catAx>
      <c:valAx>
        <c:axId val="548723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7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Analiza comparativă campanii POIM - rezultate RNMCA</a:t>
            </a:r>
          </a:p>
          <a:p>
            <a:pPr>
              <a:defRPr/>
            </a:pPr>
            <a:r>
              <a:rPr lang="ro-RO" dirty="0"/>
              <a:t>PM</a:t>
            </a:r>
            <a:r>
              <a:rPr lang="ro-RO" baseline="-25000" dirty="0"/>
              <a:t>10</a:t>
            </a:r>
            <a:endParaRPr lang="en-US" baseline="-25000" dirty="0"/>
          </a:p>
        </c:rich>
      </c:tx>
      <c:layout>
        <c:manualLayout>
          <c:xMode val="edge"/>
          <c:yMode val="edge"/>
          <c:x val="0.18362725986123049"/>
          <c:y val="2.7886721720984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 POIM RNMCA'!$AH$2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RNMCA'!$AG$3:$AG$7</c:f>
              <c:strCache>
                <c:ptCount val="5"/>
                <c:pt idx="0">
                  <c:v>C I
13-22.01.2021</c:v>
                </c:pt>
                <c:pt idx="1">
                  <c:v>C II
9-15.07.2021</c:v>
                </c:pt>
                <c:pt idx="2">
                  <c:v>C III
11.-17.11.2022</c:v>
                </c:pt>
                <c:pt idx="3">
                  <c:v>C IV
21.02-02.03.2022</c:v>
                </c:pt>
                <c:pt idx="4">
                  <c:v>C V
11.05-20.05.2023</c:v>
                </c:pt>
              </c:strCache>
            </c:strRef>
          </c:cat>
          <c:val>
            <c:numRef>
              <c:f>'comparativ POIM RNMCA'!$AH$3:$AH$7</c:f>
              <c:numCache>
                <c:formatCode>0.00</c:formatCode>
                <c:ptCount val="5"/>
                <c:pt idx="0">
                  <c:v>27.334943639291765</c:v>
                </c:pt>
                <c:pt idx="1">
                  <c:v>38.063607085346014</c:v>
                </c:pt>
                <c:pt idx="2">
                  <c:v>30.141111111111112</c:v>
                </c:pt>
                <c:pt idx="3">
                  <c:v>27.999194847021002</c:v>
                </c:pt>
                <c:pt idx="4">
                  <c:v>30.903423510467039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62-44BB-A63F-5A43D104B6D3}"/>
            </c:ext>
          </c:extLst>
        </c:ser>
        <c:ser>
          <c:idx val="1"/>
          <c:order val="1"/>
          <c:tx>
            <c:strRef>
              <c:f>'comparativ POIM RNMCA'!$AI$2</c:f>
              <c:strCache>
                <c:ptCount val="1"/>
                <c:pt idx="0">
                  <c:v>media RNMCA
OT-2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RNMCA'!$AG$3:$AG$7</c:f>
              <c:strCache>
                <c:ptCount val="5"/>
                <c:pt idx="0">
                  <c:v>C I
13-22.01.2021</c:v>
                </c:pt>
                <c:pt idx="1">
                  <c:v>C II
9-15.07.2021</c:v>
                </c:pt>
                <c:pt idx="2">
                  <c:v>C III
11.-17.11.2022</c:v>
                </c:pt>
                <c:pt idx="3">
                  <c:v>C IV
21.02-02.03.2022</c:v>
                </c:pt>
                <c:pt idx="4">
                  <c:v>C V
11.05-20.05.2023</c:v>
                </c:pt>
              </c:strCache>
            </c:strRef>
          </c:cat>
          <c:val>
            <c:numRef>
              <c:f>'comparativ POIM RNMCA'!$AI$3:$AI$7</c:f>
              <c:numCache>
                <c:formatCode>0.00</c:formatCode>
                <c:ptCount val="5"/>
                <c:pt idx="0">
                  <c:v>0</c:v>
                </c:pt>
                <c:pt idx="1">
                  <c:v>34.72</c:v>
                </c:pt>
                <c:pt idx="2">
                  <c:v>22.32</c:v>
                </c:pt>
                <c:pt idx="3" formatCode="General">
                  <c:v>19.57</c:v>
                </c:pt>
                <c:pt idx="4" formatCode="General">
                  <c:v>22.18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62-44BB-A63F-5A43D104B6D3}"/>
            </c:ext>
          </c:extLst>
        </c:ser>
        <c:ser>
          <c:idx val="2"/>
          <c:order val="2"/>
          <c:tx>
            <c:strRef>
              <c:f>'comparativ POIM RNMCA'!$AJ$2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RNMCA'!$AG$3:$AG$7</c:f>
              <c:strCache>
                <c:ptCount val="5"/>
                <c:pt idx="0">
                  <c:v>C I
13-22.01.2021</c:v>
                </c:pt>
                <c:pt idx="1">
                  <c:v>C II
9-15.07.2021</c:v>
                </c:pt>
                <c:pt idx="2">
                  <c:v>C III
11.-17.11.2022</c:v>
                </c:pt>
                <c:pt idx="3">
                  <c:v>C IV
21.02-02.03.2022</c:v>
                </c:pt>
                <c:pt idx="4">
                  <c:v>C V
11.05-20.05.2023</c:v>
                </c:pt>
              </c:strCache>
            </c:strRef>
          </c:cat>
          <c:val>
            <c:numRef>
              <c:f>'comparativ POIM RNMCA'!$AJ$3:$AJ$7</c:f>
              <c:numCache>
                <c:formatCode>0.00</c:formatCode>
                <c:ptCount val="5"/>
                <c:pt idx="1">
                  <c:v>3.3436070853460151</c:v>
                </c:pt>
                <c:pt idx="2">
                  <c:v>7.8211111111111116</c:v>
                </c:pt>
                <c:pt idx="3">
                  <c:v>8.4291948470210016</c:v>
                </c:pt>
                <c:pt idx="4">
                  <c:v>8.7234235104670397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62-44BB-A63F-5A43D104B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8661536"/>
        <c:axId val="548632920"/>
      </c:barChart>
      <c:catAx>
        <c:axId val="54866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32920"/>
        <c:crosses val="autoZero"/>
        <c:auto val="1"/>
        <c:lblAlgn val="ctr"/>
        <c:lblOffset val="100"/>
        <c:noMultiLvlLbl val="0"/>
      </c:catAx>
      <c:valAx>
        <c:axId val="548632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6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Analiza comparativă campanii POIM - rezultate RNMCA</a:t>
            </a:r>
          </a:p>
          <a:p>
            <a:pPr>
              <a:defRPr/>
            </a:pPr>
            <a:r>
              <a:rPr lang="ro-RO" dirty="0"/>
              <a:t>PM</a:t>
            </a:r>
            <a:r>
              <a:rPr lang="ro-RO" baseline="-25000" dirty="0"/>
              <a:t>2,5</a:t>
            </a:r>
            <a:endParaRPr lang="en-US" baseline="-25000" dirty="0"/>
          </a:p>
        </c:rich>
      </c:tx>
      <c:layout>
        <c:manualLayout>
          <c:xMode val="edge"/>
          <c:yMode val="edge"/>
          <c:x val="0.18362725986123049"/>
          <c:y val="2.7886721720984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 POIM RNMCA'!$AH$2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RNMCA'!$AG$28:$AG$32</c:f>
              <c:strCache>
                <c:ptCount val="5"/>
                <c:pt idx="0">
                  <c:v>C I
13-22.01.2021</c:v>
                </c:pt>
                <c:pt idx="1">
                  <c:v>C II
9-15.07.2021</c:v>
                </c:pt>
                <c:pt idx="2">
                  <c:v>C III
11.-17.11.2022</c:v>
                </c:pt>
                <c:pt idx="3">
                  <c:v>C IV
21.02-02.03.2022</c:v>
                </c:pt>
                <c:pt idx="4">
                  <c:v>C V
11.05-20.05.2023</c:v>
                </c:pt>
              </c:strCache>
            </c:strRef>
          </c:cat>
          <c:val>
            <c:numRef>
              <c:f>'comparativ POIM RNMCA'!$AH$28:$AH$32</c:f>
              <c:numCache>
                <c:formatCode>0.00</c:formatCode>
                <c:ptCount val="5"/>
                <c:pt idx="0">
                  <c:v>24.81884057971028</c:v>
                </c:pt>
                <c:pt idx="1">
                  <c:v>21.457326892109506</c:v>
                </c:pt>
                <c:pt idx="2">
                  <c:v>22.313333333333333</c:v>
                </c:pt>
                <c:pt idx="3">
                  <c:v>19.937600644122377</c:v>
                </c:pt>
                <c:pt idx="4">
                  <c:v>22.145838969404199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C4-4D45-8222-877F01C9A7A0}"/>
            </c:ext>
          </c:extLst>
        </c:ser>
        <c:ser>
          <c:idx val="1"/>
          <c:order val="1"/>
          <c:tx>
            <c:strRef>
              <c:f>'comparativ POIM RNMCA'!$AI$27</c:f>
              <c:strCache>
                <c:ptCount val="1"/>
                <c:pt idx="0">
                  <c:v>media RNMCA
OT-2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RNMCA'!$AG$28:$AG$32</c:f>
              <c:strCache>
                <c:ptCount val="5"/>
                <c:pt idx="0">
                  <c:v>C I
13-22.01.2021</c:v>
                </c:pt>
                <c:pt idx="1">
                  <c:v>C II
9-15.07.2021</c:v>
                </c:pt>
                <c:pt idx="2">
                  <c:v>C III
11.-17.11.2022</c:v>
                </c:pt>
                <c:pt idx="3">
                  <c:v>C IV
21.02-02.03.2022</c:v>
                </c:pt>
                <c:pt idx="4">
                  <c:v>C V
11.05-20.05.2023</c:v>
                </c:pt>
              </c:strCache>
            </c:strRef>
          </c:cat>
          <c:val>
            <c:numRef>
              <c:f>'comparativ POIM RNMCA'!$AI$28:$AI$32</c:f>
              <c:numCache>
                <c:formatCode>0.00</c:formatCode>
                <c:ptCount val="5"/>
                <c:pt idx="0">
                  <c:v>0</c:v>
                </c:pt>
                <c:pt idx="1">
                  <c:v>20.010000000000002</c:v>
                </c:pt>
                <c:pt idx="2">
                  <c:v>15.56</c:v>
                </c:pt>
                <c:pt idx="3">
                  <c:v>15.81</c:v>
                </c:pt>
                <c:pt idx="4" formatCode="General">
                  <c:v>13.92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C4-4D45-8222-877F01C9A7A0}"/>
            </c:ext>
          </c:extLst>
        </c:ser>
        <c:ser>
          <c:idx val="2"/>
          <c:order val="2"/>
          <c:tx>
            <c:strRef>
              <c:f>'comparativ POIM RNMCA'!$AJ$2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RNMCA'!$AG$28:$AG$32</c:f>
              <c:strCache>
                <c:ptCount val="5"/>
                <c:pt idx="0">
                  <c:v>C I
13-22.01.2021</c:v>
                </c:pt>
                <c:pt idx="1">
                  <c:v>C II
9-15.07.2021</c:v>
                </c:pt>
                <c:pt idx="2">
                  <c:v>C III
11.-17.11.2022</c:v>
                </c:pt>
                <c:pt idx="3">
                  <c:v>C IV
21.02-02.03.2022</c:v>
                </c:pt>
                <c:pt idx="4">
                  <c:v>C V
11.05-20.05.2023</c:v>
                </c:pt>
              </c:strCache>
            </c:strRef>
          </c:cat>
          <c:val>
            <c:numRef>
              <c:f>'comparativ POIM RNMCA'!$AJ$28:$AJ$32</c:f>
              <c:numCache>
                <c:formatCode>0.00</c:formatCode>
                <c:ptCount val="5"/>
                <c:pt idx="1">
                  <c:v>1.4473268921095048</c:v>
                </c:pt>
                <c:pt idx="2">
                  <c:v>6.7533333333333321</c:v>
                </c:pt>
                <c:pt idx="3">
                  <c:v>4.127600644122376</c:v>
                </c:pt>
                <c:pt idx="4">
                  <c:v>8.2258389694041991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C4-4D45-8222-877F01C9A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8647816"/>
        <c:axId val="548687800"/>
      </c:barChart>
      <c:catAx>
        <c:axId val="548647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87800"/>
        <c:crosses val="autoZero"/>
        <c:auto val="1"/>
        <c:lblAlgn val="ctr"/>
        <c:lblOffset val="100"/>
        <c:noMultiLvlLbl val="0"/>
      </c:catAx>
      <c:valAx>
        <c:axId val="548687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4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0438172172789"/>
          <c:y val="5.4956183959285289E-2"/>
          <c:w val="0.84009951881014866"/>
          <c:h val="0.54550040369029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OT!$F$12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AC-4D70-A5DA-BA46C6D1FA0D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AC-4D70-A5DA-BA46C6D1FA0D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AC-4D70-A5DA-BA46C6D1FA0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AC-4D70-A5DA-BA46C6D1FA0D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AC-4D70-A5DA-BA46C6D1FA0D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AC-4D70-A5DA-BA46C6D1FA0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2AC-4D70-A5DA-BA46C6D1FA0D}"/>
              </c:ext>
            </c:extLst>
          </c:dPt>
          <c:cat>
            <c:multiLvlStrRef>
              <c:f>OT!$B$14:$D$28</c:f>
              <c:multiLvlStrCache>
                <c:ptCount val="15"/>
                <c:lvl>
                  <c:pt idx="0">
                    <c:v>13-14.01.2021</c:v>
                  </c:pt>
                  <c:pt idx="1">
                    <c:v>14-15.01.2021</c:v>
                  </c:pt>
                  <c:pt idx="2">
                    <c:v>15-16.01.2021</c:v>
                  </c:pt>
                  <c:pt idx="3">
                    <c:v>09-10.07.2021</c:v>
                  </c:pt>
                  <c:pt idx="4">
                    <c:v>10-11.07.2021</c:v>
                  </c:pt>
                  <c:pt idx="5">
                    <c:v>11-12.07.2021</c:v>
                  </c:pt>
                  <c:pt idx="6">
                    <c:v>11 – 12.11.2021</c:v>
                  </c:pt>
                  <c:pt idx="7">
                    <c:v>12 – 13.11.2021</c:v>
                  </c:pt>
                  <c:pt idx="8">
                    <c:v>13 – 14.11.2021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11-12.05.2022</c:v>
                  </c:pt>
                  <c:pt idx="13">
                    <c:v>12-13.05.2022</c:v>
                  </c:pt>
                  <c:pt idx="14">
                    <c:v>13-14.05.2022</c:v>
                  </c:pt>
                </c:lvl>
                <c:lvl>
                  <c:pt idx="0">
                    <c:v>Ianuarie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OT!$F$14:$F$28</c:f>
              <c:numCache>
                <c:formatCode>0.00</c:formatCode>
                <c:ptCount val="15"/>
                <c:pt idx="0">
                  <c:v>21.105072463768106</c:v>
                </c:pt>
                <c:pt idx="1">
                  <c:v>20.652173913043516</c:v>
                </c:pt>
                <c:pt idx="2">
                  <c:v>14.583333333333336</c:v>
                </c:pt>
                <c:pt idx="3">
                  <c:v>29.257246376811189</c:v>
                </c:pt>
                <c:pt idx="4">
                  <c:v>28.713768115942084</c:v>
                </c:pt>
                <c:pt idx="5">
                  <c:v>31.340579710144095</c:v>
                </c:pt>
                <c:pt idx="6">
                  <c:v>32.25</c:v>
                </c:pt>
                <c:pt idx="7">
                  <c:v>44.57</c:v>
                </c:pt>
                <c:pt idx="8">
                  <c:v>22.64</c:v>
                </c:pt>
                <c:pt idx="9">
                  <c:v>31.70289855072517</c:v>
                </c:pt>
                <c:pt idx="10">
                  <c:v>28.713768115942084</c:v>
                </c:pt>
                <c:pt idx="11">
                  <c:v>25.090579710144379</c:v>
                </c:pt>
                <c:pt idx="12">
                  <c:v>33.967391304347608</c:v>
                </c:pt>
                <c:pt idx="13">
                  <c:v>36.865942028985671</c:v>
                </c:pt>
                <c:pt idx="14">
                  <c:v>38.949275362319078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2AC-4D70-A5DA-BA46C6D1FA0D}"/>
            </c:ext>
          </c:extLst>
        </c:ser>
        <c:ser>
          <c:idx val="1"/>
          <c:order val="1"/>
          <c:tx>
            <c:strRef>
              <c:f>OT!$G$12</c:f>
              <c:strCache>
                <c:ptCount val="1"/>
                <c:pt idx="0">
                  <c:v>PM10
OT-2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OT!$B$14:$D$28</c:f>
              <c:multiLvlStrCache>
                <c:ptCount val="15"/>
                <c:lvl>
                  <c:pt idx="0">
                    <c:v>13-14.01.2021</c:v>
                  </c:pt>
                  <c:pt idx="1">
                    <c:v>14-15.01.2021</c:v>
                  </c:pt>
                  <c:pt idx="2">
                    <c:v>15-16.01.2021</c:v>
                  </c:pt>
                  <c:pt idx="3">
                    <c:v>09-10.07.2021</c:v>
                  </c:pt>
                  <c:pt idx="4">
                    <c:v>10-11.07.2021</c:v>
                  </c:pt>
                  <c:pt idx="5">
                    <c:v>11-12.07.2021</c:v>
                  </c:pt>
                  <c:pt idx="6">
                    <c:v>11 – 12.11.2021</c:v>
                  </c:pt>
                  <c:pt idx="7">
                    <c:v>12 – 13.11.2021</c:v>
                  </c:pt>
                  <c:pt idx="8">
                    <c:v>13 – 14.11.2021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11-12.05.2022</c:v>
                  </c:pt>
                  <c:pt idx="13">
                    <c:v>12-13.05.2022</c:v>
                  </c:pt>
                  <c:pt idx="14">
                    <c:v>13-14.05.2022</c:v>
                  </c:pt>
                </c:lvl>
                <c:lvl>
                  <c:pt idx="0">
                    <c:v>Ianuarie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OT!$G$14:$G$28</c:f>
              <c:numCache>
                <c:formatCode>General</c:formatCode>
                <c:ptCount val="15"/>
                <c:pt idx="3">
                  <c:v>25.29</c:v>
                </c:pt>
                <c:pt idx="4" formatCode="#,##0.00">
                  <c:v>17.739999999999998</c:v>
                </c:pt>
                <c:pt idx="5">
                  <c:v>28.74</c:v>
                </c:pt>
                <c:pt idx="6">
                  <c:v>31.34</c:v>
                </c:pt>
                <c:pt idx="7">
                  <c:v>30.45</c:v>
                </c:pt>
                <c:pt idx="8">
                  <c:v>18.3</c:v>
                </c:pt>
                <c:pt idx="9">
                  <c:v>29.15</c:v>
                </c:pt>
                <c:pt idx="10">
                  <c:v>22.82</c:v>
                </c:pt>
                <c:pt idx="11">
                  <c:v>17.64</c:v>
                </c:pt>
                <c:pt idx="12">
                  <c:v>17.600000000000001</c:v>
                </c:pt>
                <c:pt idx="13">
                  <c:v>24.99</c:v>
                </c:pt>
                <c:pt idx="14">
                  <c:v>26.18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2AC-4D70-A5DA-BA46C6D1FA0D}"/>
            </c:ext>
          </c:extLst>
        </c:ser>
        <c:ser>
          <c:idx val="2"/>
          <c:order val="2"/>
          <c:tx>
            <c:strRef>
              <c:f>OT!$H$12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OT!$B$14:$D$28</c:f>
              <c:multiLvlStrCache>
                <c:ptCount val="15"/>
                <c:lvl>
                  <c:pt idx="0">
                    <c:v>13-14.01.2021</c:v>
                  </c:pt>
                  <c:pt idx="1">
                    <c:v>14-15.01.2021</c:v>
                  </c:pt>
                  <c:pt idx="2">
                    <c:v>15-16.01.2021</c:v>
                  </c:pt>
                  <c:pt idx="3">
                    <c:v>09-10.07.2021</c:v>
                  </c:pt>
                  <c:pt idx="4">
                    <c:v>10-11.07.2021</c:v>
                  </c:pt>
                  <c:pt idx="5">
                    <c:v>11-12.07.2021</c:v>
                  </c:pt>
                  <c:pt idx="6">
                    <c:v>11 – 12.11.2021</c:v>
                  </c:pt>
                  <c:pt idx="7">
                    <c:v>12 – 13.11.2021</c:v>
                  </c:pt>
                  <c:pt idx="8">
                    <c:v>13 – 14.11.2021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11-12.05.2022</c:v>
                  </c:pt>
                  <c:pt idx="13">
                    <c:v>12-13.05.2022</c:v>
                  </c:pt>
                  <c:pt idx="14">
                    <c:v>13-14.05.2022</c:v>
                  </c:pt>
                </c:lvl>
                <c:lvl>
                  <c:pt idx="0">
                    <c:v>Ianuarie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OT!$H$14:$H$28</c:f>
              <c:numCache>
                <c:formatCode>General</c:formatCode>
                <c:ptCount val="15"/>
                <c:pt idx="3" formatCode="0.00">
                  <c:v>3.9672463768111896</c:v>
                </c:pt>
                <c:pt idx="4" formatCode="0.00">
                  <c:v>10.973768115942086</c:v>
                </c:pt>
                <c:pt idx="5" formatCode="0.00">
                  <c:v>2.6005797101440962</c:v>
                </c:pt>
                <c:pt idx="6" formatCode="0.00">
                  <c:v>0.91000000000000014</c:v>
                </c:pt>
                <c:pt idx="7" formatCode="0.00">
                  <c:v>14.120000000000001</c:v>
                </c:pt>
                <c:pt idx="9" formatCode="0.00">
                  <c:v>2.5528985507251711</c:v>
                </c:pt>
                <c:pt idx="10" formatCode="0.00">
                  <c:v>5.8937681159420841</c:v>
                </c:pt>
                <c:pt idx="11" formatCode="0.00">
                  <c:v>7.4505797101443783</c:v>
                </c:pt>
                <c:pt idx="12" formatCode="0.00">
                  <c:v>16.367391304347606</c:v>
                </c:pt>
                <c:pt idx="13" formatCode="0.00">
                  <c:v>11.875942028985673</c:v>
                </c:pt>
                <c:pt idx="14" formatCode="0.00">
                  <c:v>12.769275362319078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2AC-4D70-A5DA-BA46C6D1F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620768"/>
        <c:axId val="548709752"/>
      </c:barChart>
      <c:catAx>
        <c:axId val="54862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709752"/>
        <c:crosses val="autoZero"/>
        <c:auto val="0"/>
        <c:lblAlgn val="ctr"/>
        <c:lblOffset val="100"/>
        <c:noMultiLvlLbl val="0"/>
      </c:catAx>
      <c:valAx>
        <c:axId val="548709752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5.7023469506332733E-2"/>
              <c:y val="0.279405785520129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2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889108112846887"/>
          <c:y val="5.49664655380247E-2"/>
          <c:w val="0.33112420824750144"/>
          <c:h val="0.1264252557445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8545481088128"/>
          <c:y val="4.6118721461187236E-2"/>
          <c:w val="0.87547172373317483"/>
          <c:h val="0.64676649885329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OT!$K$12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07-4061-8030-1EDF5040DF9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07-4061-8030-1EDF5040DF97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07-4061-8030-1EDF5040DF97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07-4061-8030-1EDF5040DF97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707-4061-8030-1EDF5040DF9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707-4061-8030-1EDF5040DF97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707-4061-8030-1EDF5040DF97}"/>
              </c:ext>
            </c:extLst>
          </c:dPt>
          <c:cat>
            <c:multiLvlStrRef>
              <c:f>OT!$B$14:$D$28</c:f>
              <c:multiLvlStrCache>
                <c:ptCount val="15"/>
                <c:lvl>
                  <c:pt idx="0">
                    <c:v>13-14.01.2021</c:v>
                  </c:pt>
                  <c:pt idx="1">
                    <c:v>14-15.01.2021</c:v>
                  </c:pt>
                  <c:pt idx="2">
                    <c:v>15-16.01.2021</c:v>
                  </c:pt>
                  <c:pt idx="3">
                    <c:v>09-10.07.2021</c:v>
                  </c:pt>
                  <c:pt idx="4">
                    <c:v>10-11.07.2021</c:v>
                  </c:pt>
                  <c:pt idx="5">
                    <c:v>11-12.07.2021</c:v>
                  </c:pt>
                  <c:pt idx="6">
                    <c:v>11 – 12.11.2021</c:v>
                  </c:pt>
                  <c:pt idx="7">
                    <c:v>12 – 13.11.2021</c:v>
                  </c:pt>
                  <c:pt idx="8">
                    <c:v>13 – 14.11.2021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11-12.05.2022</c:v>
                  </c:pt>
                  <c:pt idx="13">
                    <c:v>12-13.05.2022</c:v>
                  </c:pt>
                  <c:pt idx="14">
                    <c:v>13-14.05.2022</c:v>
                  </c:pt>
                </c:lvl>
                <c:lvl>
                  <c:pt idx="0">
                    <c:v>Ianuarie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OT!$K$14:$K$28</c:f>
              <c:numCache>
                <c:formatCode>0.00</c:formatCode>
                <c:ptCount val="15"/>
                <c:pt idx="0">
                  <c:v>22.282608695651835</c:v>
                </c:pt>
                <c:pt idx="1">
                  <c:v>28.170289855076</c:v>
                </c:pt>
                <c:pt idx="2">
                  <c:v>31.793478260869186</c:v>
                </c:pt>
                <c:pt idx="3">
                  <c:v>44.474637681159152</c:v>
                </c:pt>
                <c:pt idx="4">
                  <c:v>51.630434782608539</c:v>
                </c:pt>
                <c:pt idx="5">
                  <c:v>40.489130434782879</c:v>
                </c:pt>
                <c:pt idx="6">
                  <c:v>36.5</c:v>
                </c:pt>
                <c:pt idx="7">
                  <c:v>35.14</c:v>
                </c:pt>
                <c:pt idx="8">
                  <c:v>15.76</c:v>
                </c:pt>
                <c:pt idx="9">
                  <c:v>47.46376811594223</c:v>
                </c:pt>
                <c:pt idx="10">
                  <c:v>41.123188405796995</c:v>
                </c:pt>
                <c:pt idx="11">
                  <c:v>21.105072463768611</c:v>
                </c:pt>
                <c:pt idx="12">
                  <c:v>30.887681159420513</c:v>
                </c:pt>
                <c:pt idx="13">
                  <c:v>26.539855072464167</c:v>
                </c:pt>
                <c:pt idx="14">
                  <c:v>34.057971014492622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707-4061-8030-1EDF5040DF97}"/>
            </c:ext>
          </c:extLst>
        </c:ser>
        <c:ser>
          <c:idx val="1"/>
          <c:order val="1"/>
          <c:tx>
            <c:strRef>
              <c:f>OT!$L$12</c:f>
              <c:strCache>
                <c:ptCount val="1"/>
                <c:pt idx="0">
                  <c:v>PM10
OT-2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OT!$B$14:$D$28</c:f>
              <c:multiLvlStrCache>
                <c:ptCount val="15"/>
                <c:lvl>
                  <c:pt idx="0">
                    <c:v>13-14.01.2021</c:v>
                  </c:pt>
                  <c:pt idx="1">
                    <c:v>14-15.01.2021</c:v>
                  </c:pt>
                  <c:pt idx="2">
                    <c:v>15-16.01.2021</c:v>
                  </c:pt>
                  <c:pt idx="3">
                    <c:v>09-10.07.2021</c:v>
                  </c:pt>
                  <c:pt idx="4">
                    <c:v>10-11.07.2021</c:v>
                  </c:pt>
                  <c:pt idx="5">
                    <c:v>11-12.07.2021</c:v>
                  </c:pt>
                  <c:pt idx="6">
                    <c:v>11 – 12.11.2021</c:v>
                  </c:pt>
                  <c:pt idx="7">
                    <c:v>12 – 13.11.2021</c:v>
                  </c:pt>
                  <c:pt idx="8">
                    <c:v>13 – 14.11.2021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11-12.05.2022</c:v>
                  </c:pt>
                  <c:pt idx="13">
                    <c:v>12-13.05.2022</c:v>
                  </c:pt>
                  <c:pt idx="14">
                    <c:v>13-14.05.2022</c:v>
                  </c:pt>
                </c:lvl>
                <c:lvl>
                  <c:pt idx="0">
                    <c:v>Ianuarie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OT!$L$14:$L$28</c:f>
              <c:numCache>
                <c:formatCode>General</c:formatCode>
                <c:ptCount val="15"/>
                <c:pt idx="3">
                  <c:v>45.81</c:v>
                </c:pt>
                <c:pt idx="4">
                  <c:v>49.52</c:v>
                </c:pt>
                <c:pt idx="5">
                  <c:v>41.21</c:v>
                </c:pt>
                <c:pt idx="6">
                  <c:v>23.99</c:v>
                </c:pt>
                <c:pt idx="7">
                  <c:v>20.57</c:v>
                </c:pt>
                <c:pt idx="8">
                  <c:v>9.1</c:v>
                </c:pt>
                <c:pt idx="9">
                  <c:v>16.11</c:v>
                </c:pt>
                <c:pt idx="10">
                  <c:v>26.83</c:v>
                </c:pt>
                <c:pt idx="11">
                  <c:v>25.35</c:v>
                </c:pt>
                <c:pt idx="12">
                  <c:v>24.23</c:v>
                </c:pt>
                <c:pt idx="13">
                  <c:v>18.440000000000001</c:v>
                </c:pt>
                <c:pt idx="14">
                  <c:v>24.49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707-4061-8030-1EDF5040DF97}"/>
            </c:ext>
          </c:extLst>
        </c:ser>
        <c:ser>
          <c:idx val="2"/>
          <c:order val="2"/>
          <c:tx>
            <c:strRef>
              <c:f>OT!$M$12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OT!$B$14:$D$28</c:f>
              <c:multiLvlStrCache>
                <c:ptCount val="15"/>
                <c:lvl>
                  <c:pt idx="0">
                    <c:v>13-14.01.2021</c:v>
                  </c:pt>
                  <c:pt idx="1">
                    <c:v>14-15.01.2021</c:v>
                  </c:pt>
                  <c:pt idx="2">
                    <c:v>15-16.01.2021</c:v>
                  </c:pt>
                  <c:pt idx="3">
                    <c:v>09-10.07.2021</c:v>
                  </c:pt>
                  <c:pt idx="4">
                    <c:v>10-11.07.2021</c:v>
                  </c:pt>
                  <c:pt idx="5">
                    <c:v>11-12.07.2021</c:v>
                  </c:pt>
                  <c:pt idx="6">
                    <c:v>11 – 12.11.2021</c:v>
                  </c:pt>
                  <c:pt idx="7">
                    <c:v>12 – 13.11.2021</c:v>
                  </c:pt>
                  <c:pt idx="8">
                    <c:v>13 – 14.11.2021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11-12.05.2022</c:v>
                  </c:pt>
                  <c:pt idx="13">
                    <c:v>12-13.05.2022</c:v>
                  </c:pt>
                  <c:pt idx="14">
                    <c:v>13-14.05.2022</c:v>
                  </c:pt>
                </c:lvl>
                <c:lvl>
                  <c:pt idx="0">
                    <c:v>Ianuarie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OT!$M$14:$M$28</c:f>
              <c:numCache>
                <c:formatCode>General</c:formatCode>
                <c:ptCount val="15"/>
                <c:pt idx="3" formatCode="0.00">
                  <c:v>-1.3353623188408505</c:v>
                </c:pt>
                <c:pt idx="4" formatCode="0.00">
                  <c:v>2.1104347826085359</c:v>
                </c:pt>
                <c:pt idx="5" formatCode="0.00">
                  <c:v>-0.72086956521712153</c:v>
                </c:pt>
                <c:pt idx="6" formatCode="0.00">
                  <c:v>12.510000000000002</c:v>
                </c:pt>
                <c:pt idx="7" formatCode="0.00">
                  <c:v>14.57</c:v>
                </c:pt>
                <c:pt idx="8" formatCode="0.00">
                  <c:v>6.66</c:v>
                </c:pt>
                <c:pt idx="9" formatCode="0.00">
                  <c:v>31.353768115942231</c:v>
                </c:pt>
                <c:pt idx="10" formatCode="0.00">
                  <c:v>14.293188405796997</c:v>
                </c:pt>
                <c:pt idx="11" formatCode="0.00">
                  <c:v>-4.2449275362313905</c:v>
                </c:pt>
                <c:pt idx="12" formatCode="0.00">
                  <c:v>6.6576811594205125</c:v>
                </c:pt>
                <c:pt idx="13" formatCode="0.00">
                  <c:v>8.099855072464166</c:v>
                </c:pt>
                <c:pt idx="14" formatCode="0.00">
                  <c:v>9.567971014492624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707-4061-8030-1EDF5040D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615672"/>
        <c:axId val="548712888"/>
      </c:barChart>
      <c:catAx>
        <c:axId val="54861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712888"/>
        <c:crosses val="autoZero"/>
        <c:auto val="0"/>
        <c:lblAlgn val="ctr"/>
        <c:lblOffset val="100"/>
        <c:noMultiLvlLbl val="0"/>
      </c:catAx>
      <c:valAx>
        <c:axId val="548712888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4.3691046481799653E-2"/>
              <c:y val="0.24119635294132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1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7902493706704125"/>
          <c:y val="4.4704857798117378E-2"/>
          <c:w val="0.26454609438472798"/>
          <c:h val="0.19551260293208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1380804016221"/>
          <c:y val="6.5842259188280031E-2"/>
          <c:w val="0.86365985093514297"/>
          <c:h val="0.7842883506333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OT!$P$12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02-46F9-B90B-A2AD62E91225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02-46F9-B90B-A2AD62E91225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02-46F9-B90B-A2AD62E91225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02-46F9-B90B-A2AD62E91225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02-46F9-B90B-A2AD62E91225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02-46F9-B90B-A2AD62E91225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02-46F9-B90B-A2AD62E91225}"/>
              </c:ext>
            </c:extLst>
          </c:dPt>
          <c:cat>
            <c:multiLvlStrRef>
              <c:f>OT!$B$14:$D$28</c:f>
              <c:multiLvlStrCache>
                <c:ptCount val="15"/>
                <c:lvl>
                  <c:pt idx="0">
                    <c:v>13-14.01.2021</c:v>
                  </c:pt>
                  <c:pt idx="1">
                    <c:v>14-15.01.2021</c:v>
                  </c:pt>
                  <c:pt idx="2">
                    <c:v>15-16.01.2021</c:v>
                  </c:pt>
                  <c:pt idx="3">
                    <c:v>09-10.07.2021</c:v>
                  </c:pt>
                  <c:pt idx="4">
                    <c:v>10-11.07.2021</c:v>
                  </c:pt>
                  <c:pt idx="5">
                    <c:v>11-12.07.2021</c:v>
                  </c:pt>
                  <c:pt idx="6">
                    <c:v>11 – 12.11.2021</c:v>
                  </c:pt>
                  <c:pt idx="7">
                    <c:v>12 – 13.11.2021</c:v>
                  </c:pt>
                  <c:pt idx="8">
                    <c:v>13 – 14.11.2021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11-12.05.2022</c:v>
                  </c:pt>
                  <c:pt idx="13">
                    <c:v>12-13.05.2022</c:v>
                  </c:pt>
                  <c:pt idx="14">
                    <c:v>13-14.05.2022</c:v>
                  </c:pt>
                </c:lvl>
                <c:lvl>
                  <c:pt idx="0">
                    <c:v>Ianuarie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OT!$P$14:$P$28</c:f>
              <c:numCache>
                <c:formatCode>0.00</c:formatCode>
                <c:ptCount val="15"/>
                <c:pt idx="0">
                  <c:v>29.347826086956207</c:v>
                </c:pt>
                <c:pt idx="1">
                  <c:v>31.340579710145096</c:v>
                </c:pt>
                <c:pt idx="2">
                  <c:v>46.739130434782588</c:v>
                </c:pt>
                <c:pt idx="3">
                  <c:v>37.590579710144816</c:v>
                </c:pt>
                <c:pt idx="4">
                  <c:v>38.858695652173559</c:v>
                </c:pt>
                <c:pt idx="5">
                  <c:v>40.217391304347821</c:v>
                </c:pt>
                <c:pt idx="6">
                  <c:v>21.38</c:v>
                </c:pt>
                <c:pt idx="7">
                  <c:v>15.5</c:v>
                </c:pt>
                <c:pt idx="8">
                  <c:v>17.649999999999999</c:v>
                </c:pt>
                <c:pt idx="9">
                  <c:v>14.492753623188319</c:v>
                </c:pt>
                <c:pt idx="10">
                  <c:v>20.380434782608969</c:v>
                </c:pt>
                <c:pt idx="11">
                  <c:v>21.920289855072262</c:v>
                </c:pt>
                <c:pt idx="12">
                  <c:v>28.442028985507537</c:v>
                </c:pt>
                <c:pt idx="13">
                  <c:v>22.735507246376422</c:v>
                </c:pt>
                <c:pt idx="14">
                  <c:v>26.358695652174131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E02-46F9-B90B-A2AD62E91225}"/>
            </c:ext>
          </c:extLst>
        </c:ser>
        <c:ser>
          <c:idx val="1"/>
          <c:order val="1"/>
          <c:tx>
            <c:strRef>
              <c:f>OT!$Q$12</c:f>
              <c:strCache>
                <c:ptCount val="1"/>
                <c:pt idx="0">
                  <c:v>PM10
OT-2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OT!$B$14:$D$28</c:f>
              <c:multiLvlStrCache>
                <c:ptCount val="15"/>
                <c:lvl>
                  <c:pt idx="0">
                    <c:v>13-14.01.2021</c:v>
                  </c:pt>
                  <c:pt idx="1">
                    <c:v>14-15.01.2021</c:v>
                  </c:pt>
                  <c:pt idx="2">
                    <c:v>15-16.01.2021</c:v>
                  </c:pt>
                  <c:pt idx="3">
                    <c:v>09-10.07.2021</c:v>
                  </c:pt>
                  <c:pt idx="4">
                    <c:v>10-11.07.2021</c:v>
                  </c:pt>
                  <c:pt idx="5">
                    <c:v>11-12.07.2021</c:v>
                  </c:pt>
                  <c:pt idx="6">
                    <c:v>11 – 12.11.2021</c:v>
                  </c:pt>
                  <c:pt idx="7">
                    <c:v>12 – 13.11.2021</c:v>
                  </c:pt>
                  <c:pt idx="8">
                    <c:v>13 – 14.11.2021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11-12.05.2022</c:v>
                  </c:pt>
                  <c:pt idx="13">
                    <c:v>12-13.05.2022</c:v>
                  </c:pt>
                  <c:pt idx="14">
                    <c:v>13-14.05.2022</c:v>
                  </c:pt>
                </c:lvl>
                <c:lvl>
                  <c:pt idx="0">
                    <c:v>Ianuarie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OT!$Q$14:$Q$28</c:f>
              <c:numCache>
                <c:formatCode>General</c:formatCode>
                <c:ptCount val="15"/>
                <c:pt idx="3">
                  <c:v>45.81</c:v>
                </c:pt>
                <c:pt idx="4">
                  <c:v>49.52</c:v>
                </c:pt>
                <c:pt idx="5">
                  <c:v>41.21</c:v>
                </c:pt>
                <c:pt idx="6">
                  <c:v>18.3</c:v>
                </c:pt>
                <c:pt idx="7">
                  <c:v>21.38</c:v>
                </c:pt>
                <c:pt idx="8">
                  <c:v>15.5</c:v>
                </c:pt>
                <c:pt idx="9">
                  <c:v>8.8800000000000008</c:v>
                </c:pt>
                <c:pt idx="10">
                  <c:v>12.58</c:v>
                </c:pt>
                <c:pt idx="11">
                  <c:v>17</c:v>
                </c:pt>
                <c:pt idx="12">
                  <c:v>30.51</c:v>
                </c:pt>
                <c:pt idx="13">
                  <c:v>17.34</c:v>
                </c:pt>
                <c:pt idx="14">
                  <c:v>15.87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E02-46F9-B90B-A2AD62E91225}"/>
            </c:ext>
          </c:extLst>
        </c:ser>
        <c:ser>
          <c:idx val="2"/>
          <c:order val="2"/>
          <c:tx>
            <c:strRef>
              <c:f>OT!$R$12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OT!$B$14:$D$28</c:f>
              <c:multiLvlStrCache>
                <c:ptCount val="15"/>
                <c:lvl>
                  <c:pt idx="0">
                    <c:v>13-14.01.2021</c:v>
                  </c:pt>
                  <c:pt idx="1">
                    <c:v>14-15.01.2021</c:v>
                  </c:pt>
                  <c:pt idx="2">
                    <c:v>15-16.01.2021</c:v>
                  </c:pt>
                  <c:pt idx="3">
                    <c:v>09-10.07.2021</c:v>
                  </c:pt>
                  <c:pt idx="4">
                    <c:v>10-11.07.2021</c:v>
                  </c:pt>
                  <c:pt idx="5">
                    <c:v>11-12.07.2021</c:v>
                  </c:pt>
                  <c:pt idx="6">
                    <c:v>11 – 12.11.2021</c:v>
                  </c:pt>
                  <c:pt idx="7">
                    <c:v>12 – 13.11.2021</c:v>
                  </c:pt>
                  <c:pt idx="8">
                    <c:v>13 – 14.11.2021</c:v>
                  </c:pt>
                  <c:pt idx="9">
                    <c:v>21-22.02.2022</c:v>
                  </c:pt>
                  <c:pt idx="10">
                    <c:v>22-23.02.2022</c:v>
                  </c:pt>
                  <c:pt idx="11">
                    <c:v>23-24.02.2022</c:v>
                  </c:pt>
                  <c:pt idx="12">
                    <c:v>11-12.05.2022</c:v>
                  </c:pt>
                  <c:pt idx="13">
                    <c:v>12-13.05.2022</c:v>
                  </c:pt>
                  <c:pt idx="14">
                    <c:v>13-14.05.2022</c:v>
                  </c:pt>
                </c:lvl>
                <c:lvl>
                  <c:pt idx="0">
                    <c:v>Ianuarie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Februarie</c:v>
                  </c:pt>
                  <c:pt idx="12">
                    <c:v>Mai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  <c:pt idx="12">
                    <c:v>CV</c:v>
                  </c:pt>
                </c:lvl>
              </c:multiLvlStrCache>
            </c:multiLvlStrRef>
          </c:cat>
          <c:val>
            <c:numRef>
              <c:f>OT!$R$14:$R$28</c:f>
              <c:numCache>
                <c:formatCode>General</c:formatCode>
                <c:ptCount val="15"/>
                <c:pt idx="3" formatCode="0.00">
                  <c:v>-8.2194202898551865</c:v>
                </c:pt>
                <c:pt idx="4" formatCode="0.00">
                  <c:v>-10.661304347826444</c:v>
                </c:pt>
                <c:pt idx="5" formatCode="0.00">
                  <c:v>-0.99260869565218002</c:v>
                </c:pt>
                <c:pt idx="6" formatCode="0.00">
                  <c:v>3.0799999999999983</c:v>
                </c:pt>
                <c:pt idx="7" formatCode="0.00">
                  <c:v>-5.879999999999999</c:v>
                </c:pt>
                <c:pt idx="8" formatCode="0.00">
                  <c:v>2.1499999999999986</c:v>
                </c:pt>
                <c:pt idx="9" formatCode="0.00">
                  <c:v>5.6127536231883184</c:v>
                </c:pt>
                <c:pt idx="10" formatCode="0.00">
                  <c:v>7.8004347826089688</c:v>
                </c:pt>
                <c:pt idx="11" formatCode="0.00">
                  <c:v>4.9202898550722622</c:v>
                </c:pt>
                <c:pt idx="12" formatCode="0.00">
                  <c:v>-2.0679710144924641</c:v>
                </c:pt>
                <c:pt idx="13" formatCode="0.00">
                  <c:v>5.3955072463764218</c:v>
                </c:pt>
                <c:pt idx="14" formatCode="0.00">
                  <c:v>10.488695652174131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E02-46F9-B90B-A2AD62E91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699168"/>
        <c:axId val="548636056"/>
      </c:barChart>
      <c:catAx>
        <c:axId val="54869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36056"/>
        <c:crosses val="autoZero"/>
        <c:auto val="0"/>
        <c:lblAlgn val="ctr"/>
        <c:lblOffset val="100"/>
        <c:noMultiLvlLbl val="0"/>
      </c:catAx>
      <c:valAx>
        <c:axId val="548636056"/>
        <c:scaling>
          <c:orientation val="minMax"/>
          <c:max val="5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9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411574244014798"/>
          <c:y val="8.2175619276463677E-2"/>
          <c:w val="0.33985644616953969"/>
          <c:h val="0.13497738566482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OT</a:t>
            </a:r>
            <a:r>
              <a:rPr lang="ro-RO"/>
              <a:t>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88006385338281"/>
          <c:y val="0.18938840155945422"/>
          <c:w val="0.84938148430974514"/>
          <c:h val="0.711937940323249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40-4624-90A9-A123336FC8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40-4624-90A9-A123336FC8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40-4624-90A9-A123336FC8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40-4624-90A9-A123336FC85A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40-4624-90A9-A123336FC85A}"/>
              </c:ext>
            </c:extLst>
          </c:dPt>
          <c:dLbls>
            <c:dLbl>
              <c:idx val="1"/>
              <c:layout>
                <c:manualLayout>
                  <c:x val="-3.6610006528156221E-2"/>
                  <c:y val="-3.685210481377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40-4624-90A9-A123336FC85A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PM_RNMCA'!$H$4,'centralizare rezultate PM_RNMCA'!$N$4,'centralizare rezultate PM_RNMCA'!$T$4,'centralizare rezultate PM_RNMCA'!$Z$4,'centralizare rezultate PM_RNMCA'!$AF$4)</c:f>
              <c:numCache>
                <c:formatCode>General</c:formatCode>
                <c:ptCount val="5"/>
                <c:pt idx="0" formatCode="0.00">
                  <c:v>21.105072463768106</c:v>
                </c:pt>
                <c:pt idx="1">
                  <c:v>29.257246376811189</c:v>
                </c:pt>
                <c:pt idx="2">
                  <c:v>32.25</c:v>
                </c:pt>
                <c:pt idx="3">
                  <c:v>31.70289855072517</c:v>
                </c:pt>
                <c:pt idx="4">
                  <c:v>33.967391304347608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40-4624-90A9-A123336FC85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D40-4624-90A9-A123336FC8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D40-4624-90A9-A123336FC8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D40-4624-90A9-A123336FC8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D40-4624-90A9-A123336FC85A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D40-4624-90A9-A123336FC85A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PM_RNMCA'!$H$5,'centralizare rezultate PM_RNMCA'!$N$5,'centralizare rezultate PM_RNMCA'!$T$5,'centralizare rezultate PM_RNMCA'!$Z$5,'centralizare rezultate PM_RNMCA'!$AF$5)</c:f>
              <c:numCache>
                <c:formatCode>0.00</c:formatCode>
                <c:ptCount val="5"/>
                <c:pt idx="0">
                  <c:v>20.652173913043516</c:v>
                </c:pt>
                <c:pt idx="1">
                  <c:v>28.713768115942084</c:v>
                </c:pt>
                <c:pt idx="2" formatCode="General">
                  <c:v>44.57</c:v>
                </c:pt>
                <c:pt idx="3">
                  <c:v>28.713768115942084</c:v>
                </c:pt>
                <c:pt idx="4">
                  <c:v>36.865942028985671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5D40-4624-90A9-A123336FC85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D40-4624-90A9-A123336FC8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D40-4624-90A9-A123336FC8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D40-4624-90A9-A123336FC8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D40-4624-90A9-A123336FC85A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D40-4624-90A9-A123336FC85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PM_RNMCA'!$H$6,'centralizare rezultate PM_RNMCA'!$N$6,'centralizare rezultate PM_RNMCA'!$T$6,'centralizare rezultate PM_RNMCA'!$Z$6,'centralizare rezultate PM_RNMCA'!$AF$6)</c:f>
              <c:numCache>
                <c:formatCode>0.00</c:formatCode>
                <c:ptCount val="5"/>
                <c:pt idx="0">
                  <c:v>14.583333333333336</c:v>
                </c:pt>
                <c:pt idx="1">
                  <c:v>31.340579710144095</c:v>
                </c:pt>
                <c:pt idx="2" formatCode="General">
                  <c:v>22.64</c:v>
                </c:pt>
                <c:pt idx="3">
                  <c:v>25.090579710144379</c:v>
                </c:pt>
                <c:pt idx="4">
                  <c:v>38.949275362319078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5D40-4624-90A9-A123336FC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714456"/>
        <c:axId val="548725824"/>
      </c:barChart>
      <c:catAx>
        <c:axId val="548714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725824"/>
        <c:crosses val="autoZero"/>
        <c:auto val="1"/>
        <c:lblAlgn val="ctr"/>
        <c:lblOffset val="100"/>
        <c:noMultiLvlLbl val="0"/>
      </c:catAx>
      <c:valAx>
        <c:axId val="54872582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71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OT</a:t>
            </a:r>
            <a:r>
              <a:rPr lang="ro-RO"/>
              <a:t>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3D-4D0F-8FC4-CACBCE47F9F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3D-4D0F-8FC4-CACBCE47F9F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3D-4D0F-8FC4-CACBCE47F9F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3D-4D0F-8FC4-CACBCE47F9F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3D-4D0F-8FC4-CACBCE47F9FE}"/>
              </c:ext>
            </c:extLst>
          </c:dPt>
          <c:dLbls>
            <c:dLbl>
              <c:idx val="1"/>
              <c:layout>
                <c:manualLayout>
                  <c:x val="-3.6610006528156221E-2"/>
                  <c:y val="-3.685210481377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3D-4D0F-8FC4-CACBCE47F9FE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PM_RNMCA'!$H$4,'centralizare rezultate PM_RNMCA'!$N$4,'centralizare rezultate PM_RNMCA'!$T$4,'centralizare rezultate PM_RNMCA'!$Z$4,'centralizare rezultate PM_RNMCA'!$AF$4)</c:f>
              <c:numCache>
                <c:formatCode>General</c:formatCode>
                <c:ptCount val="5"/>
                <c:pt idx="0" formatCode="0.00">
                  <c:v>21.105072463768106</c:v>
                </c:pt>
                <c:pt idx="1">
                  <c:v>29.257246376811189</c:v>
                </c:pt>
                <c:pt idx="2">
                  <c:v>32.25</c:v>
                </c:pt>
                <c:pt idx="3">
                  <c:v>31.70289855072517</c:v>
                </c:pt>
                <c:pt idx="4">
                  <c:v>33.967391304347608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A3D-4D0F-8FC4-CACBCE47F9F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A3D-4D0F-8FC4-CACBCE47F9F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A3D-4D0F-8FC4-CACBCE47F9F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A3D-4D0F-8FC4-CACBCE47F9F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1A3D-4D0F-8FC4-CACBCE47F9F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1A3D-4D0F-8FC4-CACBCE47F9FE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PM_RNMCA'!$H$5,'centralizare rezultate PM_RNMCA'!$N$5,'centralizare rezultate PM_RNMCA'!$T$5,'centralizare rezultate PM_RNMCA'!$Z$5,'centralizare rezultate PM_RNMCA'!$AF$5)</c:f>
              <c:numCache>
                <c:formatCode>0.00</c:formatCode>
                <c:ptCount val="5"/>
                <c:pt idx="0">
                  <c:v>20.652173913043516</c:v>
                </c:pt>
                <c:pt idx="1">
                  <c:v>28.713768115942084</c:v>
                </c:pt>
                <c:pt idx="2" formatCode="General">
                  <c:v>44.57</c:v>
                </c:pt>
                <c:pt idx="3">
                  <c:v>28.713768115942084</c:v>
                </c:pt>
                <c:pt idx="4">
                  <c:v>36.865942028985671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A3D-4D0F-8FC4-CACBCE47F9F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A3D-4D0F-8FC4-CACBCE47F9F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A3D-4D0F-8FC4-CACBCE47F9F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A3D-4D0F-8FC4-CACBCE47F9F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A3D-4D0F-8FC4-CACBCE47F9F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A3D-4D0F-8FC4-CACBCE47F9F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PM_RNMCA'!$H$6,'centralizare rezultate PM_RNMCA'!$N$6,'centralizare rezultate PM_RNMCA'!$T$6,'centralizare rezultate PM_RNMCA'!$Z$6,'centralizare rezultate PM_RNMCA'!$AF$6)</c:f>
              <c:numCache>
                <c:formatCode>0.00</c:formatCode>
                <c:ptCount val="5"/>
                <c:pt idx="0">
                  <c:v>14.583333333333336</c:v>
                </c:pt>
                <c:pt idx="1">
                  <c:v>31.340579710144095</c:v>
                </c:pt>
                <c:pt idx="2" formatCode="General">
                  <c:v>22.64</c:v>
                </c:pt>
                <c:pt idx="3">
                  <c:v>25.090579710144379</c:v>
                </c:pt>
                <c:pt idx="4">
                  <c:v>38.949275362319078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1A3D-4D0F-8FC4-CACBCE47F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08224"/>
        <c:axId val="548704264"/>
      </c:barChart>
      <c:catAx>
        <c:axId val="548608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704264"/>
        <c:crosses val="autoZero"/>
        <c:auto val="1"/>
        <c:lblAlgn val="ctr"/>
        <c:lblOffset val="100"/>
        <c:noMultiLvlLbl val="0"/>
      </c:catAx>
      <c:valAx>
        <c:axId val="54870426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0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OT3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35-4823-BFBB-4E9D661F484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35-4823-BFBB-4E9D661F484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35-4823-BFBB-4E9D661F484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35-4823-BFBB-4E9D661F484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35-4823-BFBB-4E9D661F48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PM_RNMCA'!$H$10,'centralizare rezultate PM_RNMCA'!$N$10,'centralizare rezultate PM_RNMCA'!$T$10,'centralizare rezultate PM_RNMCA'!$Z$10,'centralizare rezultate PM_RNMCA'!$AF$10)</c:f>
              <c:numCache>
                <c:formatCode>0.00</c:formatCode>
                <c:ptCount val="5"/>
                <c:pt idx="0">
                  <c:v>29.347826086956207</c:v>
                </c:pt>
                <c:pt idx="1">
                  <c:v>37.590579710144816</c:v>
                </c:pt>
                <c:pt idx="2" formatCode="General">
                  <c:v>26.99</c:v>
                </c:pt>
                <c:pt idx="3">
                  <c:v>14.492753623188319</c:v>
                </c:pt>
                <c:pt idx="4">
                  <c:v>28.442028985507537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35-4823-BFBB-4E9D661F484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935-4823-BFBB-4E9D661F484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935-4823-BFBB-4E9D661F484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935-4823-BFBB-4E9D661F484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1935-4823-BFBB-4E9D661F484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1935-4823-BFBB-4E9D661F4843}"/>
              </c:ext>
            </c:extLst>
          </c:dPt>
          <c:dLbls>
            <c:dLbl>
              <c:idx val="0"/>
              <c:layout>
                <c:manualLayout>
                  <c:x val="-1.0622106234026329E-2"/>
                  <c:y val="-7.831072272926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935-4823-BFBB-4E9D661F484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555265585066308E-3"/>
                  <c:y val="-9.673677513614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935-4823-BFBB-4E9D661F4843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PM_RNMCA'!$H$11,'centralizare rezultate PM_RNMCA'!$N$11,'centralizare rezultate PM_RNMCA'!$T$11,'centralizare rezultate PM_RNMCA'!$Z$11,'centralizare rezultate PM_RNMCA'!$AF$11)</c:f>
              <c:numCache>
                <c:formatCode>General</c:formatCode>
                <c:ptCount val="5"/>
                <c:pt idx="0" formatCode="0.00">
                  <c:v>31.340579710145096</c:v>
                </c:pt>
                <c:pt idx="1">
                  <c:v>38.858695652173559</c:v>
                </c:pt>
                <c:pt idx="2">
                  <c:v>33.33</c:v>
                </c:pt>
                <c:pt idx="3">
                  <c:v>20.380434782608969</c:v>
                </c:pt>
                <c:pt idx="4">
                  <c:v>22.735507246376422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935-4823-BFBB-4E9D661F484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935-4823-BFBB-4E9D661F484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935-4823-BFBB-4E9D661F484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935-4823-BFBB-4E9D661F484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935-4823-BFBB-4E9D661F484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935-4823-BFBB-4E9D661F484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1935-4823-BFBB-4E9D661F48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PM_RNMCA'!$H$12,'centralizare rezultate PM_RNMCA'!$N$12,'centralizare rezultate PM_RNMCA'!$T$12,'centralizare rezultate PM_RNMCA'!$Z$12,'centralizare rezultate PM_RNMCA'!$AF$12)</c:f>
              <c:numCache>
                <c:formatCode>0.00</c:formatCode>
                <c:ptCount val="5"/>
                <c:pt idx="0">
                  <c:v>46.739130434782588</c:v>
                </c:pt>
                <c:pt idx="1">
                  <c:v>40.217391304347821</c:v>
                </c:pt>
                <c:pt idx="2" formatCode="General">
                  <c:v>24.09</c:v>
                </c:pt>
                <c:pt idx="3">
                  <c:v>21.920289855072262</c:v>
                </c:pt>
                <c:pt idx="4">
                  <c:v>26.358695652174131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1935-4823-BFBB-4E9D661F4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32528"/>
        <c:axId val="548609400"/>
      </c:barChart>
      <c:catAx>
        <c:axId val="54863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609400"/>
        <c:crosses val="autoZero"/>
        <c:auto val="1"/>
        <c:lblAlgn val="ctr"/>
        <c:lblOffset val="100"/>
        <c:noMultiLvlLbl val="0"/>
      </c:catAx>
      <c:valAx>
        <c:axId val="54860940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3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FF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b="0"/>
              <a:t>CORELAȚIE</a:t>
            </a:r>
            <a:r>
              <a:rPr lang="ro-RO" sz="1400" b="0" baseline="0"/>
              <a:t> DETERMINĂRI GRAVIMETRICE stația OT-2 (FU) RNMCA și campanii (T)  POIM </a:t>
            </a:r>
          </a:p>
          <a:p>
            <a:pPr>
              <a:defRPr/>
            </a:pPr>
            <a:r>
              <a:rPr lang="ro-RO" sz="1400" b="0" baseline="0"/>
              <a:t>PM</a:t>
            </a:r>
            <a:r>
              <a:rPr lang="ro-RO" sz="1400" b="0" baseline="-25000"/>
              <a:t>10</a:t>
            </a:r>
            <a:endParaRPr lang="en-US" sz="1400" b="0" baseline="-25000"/>
          </a:p>
        </c:rich>
      </c:tx>
      <c:layout>
        <c:manualLayout>
          <c:xMode val="edge"/>
          <c:yMode val="edge"/>
          <c:x val="0.20317484627120996"/>
          <c:y val="3.1198218795254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012619564116137E-2"/>
          <c:y val="0.14996352130053778"/>
          <c:w val="0.96998738043588384"/>
          <c:h val="0.70824305255955444"/>
        </c:manualLayout>
      </c:layout>
      <c:lineChart>
        <c:grouping val="standard"/>
        <c:varyColors val="0"/>
        <c:ser>
          <c:idx val="0"/>
          <c:order val="0"/>
          <c:tx>
            <c:strRef>
              <c:f>' PM10'!$B$1</c:f>
              <c:strCache>
                <c:ptCount val="1"/>
                <c:pt idx="0">
                  <c:v>OT-2 
PM10
FU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 PM10'!$B$2:$B$384</c:f>
              <c:numCache>
                <c:formatCode>General</c:formatCode>
                <c:ptCount val="383"/>
                <c:pt idx="48" formatCode="#,##0.00">
                  <c:v>19.03</c:v>
                </c:pt>
                <c:pt idx="49" formatCode="#,##0.00">
                  <c:v>14.33</c:v>
                </c:pt>
                <c:pt idx="50" formatCode="#,##0.00">
                  <c:v>9</c:v>
                </c:pt>
                <c:pt idx="51" formatCode="#,##0.00">
                  <c:v>10.17</c:v>
                </c:pt>
                <c:pt idx="54" formatCode="#,##0.00">
                  <c:v>23</c:v>
                </c:pt>
                <c:pt idx="55" formatCode="#,##0.00">
                  <c:v>21.82</c:v>
                </c:pt>
                <c:pt idx="56" formatCode="#,##0.00">
                  <c:v>25.29</c:v>
                </c:pt>
                <c:pt idx="57" formatCode="#,##0.00">
                  <c:v>17.739999999999998</c:v>
                </c:pt>
                <c:pt idx="58" formatCode="#,##0.00">
                  <c:v>28.74</c:v>
                </c:pt>
                <c:pt idx="59" formatCode="#,##0.00">
                  <c:v>30.15</c:v>
                </c:pt>
                <c:pt idx="60" formatCode="#,##0.00">
                  <c:v>38.72</c:v>
                </c:pt>
                <c:pt idx="61" formatCode="#,##0.00">
                  <c:v>35.299999999999997</c:v>
                </c:pt>
                <c:pt idx="62" formatCode="#,##0.00">
                  <c:v>45.81</c:v>
                </c:pt>
                <c:pt idx="63" formatCode="#,##0.00">
                  <c:v>49.52</c:v>
                </c:pt>
                <c:pt idx="64" formatCode="#,##0.00">
                  <c:v>41.21</c:v>
                </c:pt>
                <c:pt idx="65" formatCode="#,##0.00">
                  <c:v>43.29</c:v>
                </c:pt>
                <c:pt idx="66" formatCode="#,##0.00">
                  <c:v>39.229999999999997</c:v>
                </c:pt>
                <c:pt idx="67" formatCode="#,##0.00">
                  <c:v>21.15</c:v>
                </c:pt>
                <c:pt idx="68" formatCode="#,##0.00">
                  <c:v>15.42</c:v>
                </c:pt>
                <c:pt idx="69" formatCode="#,##0.00">
                  <c:v>15.36</c:v>
                </c:pt>
                <c:pt idx="70" formatCode="#,##0.00">
                  <c:v>26.1</c:v>
                </c:pt>
                <c:pt idx="71" formatCode="#,##0.00">
                  <c:v>28.2</c:v>
                </c:pt>
                <c:pt idx="72" formatCode="#,##0.00">
                  <c:v>28.21</c:v>
                </c:pt>
                <c:pt idx="73" formatCode="#,##0.00">
                  <c:v>29.98</c:v>
                </c:pt>
                <c:pt idx="74" formatCode="#,##0.00">
                  <c:v>37.049999999999997</c:v>
                </c:pt>
                <c:pt idx="75" formatCode="#,##0.00">
                  <c:v>40.01</c:v>
                </c:pt>
                <c:pt idx="83" formatCode="#,##0.00">
                  <c:v>36.630000000000003</c:v>
                </c:pt>
                <c:pt idx="84" formatCode="#,##0.00">
                  <c:v>16.22</c:v>
                </c:pt>
                <c:pt idx="85" formatCode="#,##0.00">
                  <c:v>12.3</c:v>
                </c:pt>
                <c:pt idx="86" formatCode="#,##0.00">
                  <c:v>17.809999999999999</c:v>
                </c:pt>
                <c:pt idx="87" formatCode="#,##0.00">
                  <c:v>26.51</c:v>
                </c:pt>
                <c:pt idx="88" formatCode="#,##0.00">
                  <c:v>28.51</c:v>
                </c:pt>
                <c:pt idx="89" formatCode="#,##0.00">
                  <c:v>21.84</c:v>
                </c:pt>
                <c:pt idx="90" formatCode="#,##0.00">
                  <c:v>22.15</c:v>
                </c:pt>
                <c:pt idx="91" formatCode="#,##0.00">
                  <c:v>25.02</c:v>
                </c:pt>
                <c:pt idx="92" formatCode="#,##0.00">
                  <c:v>22.19</c:v>
                </c:pt>
                <c:pt idx="93" formatCode="#,##0.00">
                  <c:v>24.45</c:v>
                </c:pt>
                <c:pt idx="94" formatCode="#,##0.00">
                  <c:v>28.84</c:v>
                </c:pt>
                <c:pt idx="95" formatCode="#,##0.00">
                  <c:v>26.28</c:v>
                </c:pt>
                <c:pt idx="96" formatCode="#,##0.00">
                  <c:v>31</c:v>
                </c:pt>
                <c:pt idx="97" formatCode="#,##0.00">
                  <c:v>13.83</c:v>
                </c:pt>
                <c:pt idx="98" formatCode="#,##0.00">
                  <c:v>19.87</c:v>
                </c:pt>
                <c:pt idx="99" formatCode="#,##0.00">
                  <c:v>25.02</c:v>
                </c:pt>
                <c:pt idx="100" formatCode="#,##0.00">
                  <c:v>24.29</c:v>
                </c:pt>
                <c:pt idx="101" formatCode="#,##0.00">
                  <c:v>25.82</c:v>
                </c:pt>
                <c:pt idx="102" formatCode="#,##0.00">
                  <c:v>23.62</c:v>
                </c:pt>
                <c:pt idx="103" formatCode="#,##0.00">
                  <c:v>29.32</c:v>
                </c:pt>
                <c:pt idx="104" formatCode="#,##0.00">
                  <c:v>11.39</c:v>
                </c:pt>
                <c:pt idx="105" formatCode="#,##0.00">
                  <c:v>20.63</c:v>
                </c:pt>
                <c:pt idx="106" formatCode="#,##0.00">
                  <c:v>16.41</c:v>
                </c:pt>
                <c:pt idx="107" formatCode="#,##0.00">
                  <c:v>8.58</c:v>
                </c:pt>
                <c:pt idx="108" formatCode="#,##0.00">
                  <c:v>9.64</c:v>
                </c:pt>
                <c:pt idx="109" formatCode="#,##0.00">
                  <c:v>15.19</c:v>
                </c:pt>
                <c:pt idx="110" formatCode="#,##0.00">
                  <c:v>15.54</c:v>
                </c:pt>
                <c:pt idx="111" formatCode="#,##0.00">
                  <c:v>9.76</c:v>
                </c:pt>
                <c:pt idx="112" formatCode="#,##0.00">
                  <c:v>26.58</c:v>
                </c:pt>
                <c:pt idx="113" formatCode="#,##0.00">
                  <c:v>19.07</c:v>
                </c:pt>
                <c:pt idx="114" formatCode="#,##0.00">
                  <c:v>20.3</c:v>
                </c:pt>
                <c:pt idx="115" formatCode="#,##0.00">
                  <c:v>14.24</c:v>
                </c:pt>
                <c:pt idx="116" formatCode="#,##0.00">
                  <c:v>21.1</c:v>
                </c:pt>
                <c:pt idx="117" formatCode="#,##0.00">
                  <c:v>19.829999999999998</c:v>
                </c:pt>
                <c:pt idx="118" formatCode="#,##0.00">
                  <c:v>28.21</c:v>
                </c:pt>
                <c:pt idx="119" formatCode="#,##0.00">
                  <c:v>30.55</c:v>
                </c:pt>
                <c:pt idx="120" formatCode="#,##0.00">
                  <c:v>29.44</c:v>
                </c:pt>
                <c:pt idx="121" formatCode="#,##0.00">
                  <c:v>28.33</c:v>
                </c:pt>
                <c:pt idx="122" formatCode="#,##0.00">
                  <c:v>40.770000000000003</c:v>
                </c:pt>
                <c:pt idx="123" formatCode="#,##0.00">
                  <c:v>35.71</c:v>
                </c:pt>
                <c:pt idx="124" formatCode="#,##0.00">
                  <c:v>31.4</c:v>
                </c:pt>
                <c:pt idx="125" formatCode="#,##0.00">
                  <c:v>38.369999999999997</c:v>
                </c:pt>
                <c:pt idx="126" formatCode="#,##0.00">
                  <c:v>49.3</c:v>
                </c:pt>
                <c:pt idx="127" formatCode="#,##0.00">
                  <c:v>18.57</c:v>
                </c:pt>
                <c:pt idx="128" formatCode="#,##0.00">
                  <c:v>11.31</c:v>
                </c:pt>
                <c:pt idx="129" formatCode="#,##0.00">
                  <c:v>14.83</c:v>
                </c:pt>
                <c:pt idx="130" formatCode="#,##0.00">
                  <c:v>10.65</c:v>
                </c:pt>
                <c:pt idx="131" formatCode="#,##0.00">
                  <c:v>16.16</c:v>
                </c:pt>
                <c:pt idx="132" formatCode="#,##0.00">
                  <c:v>10.81</c:v>
                </c:pt>
                <c:pt idx="133" formatCode="#,##0.00">
                  <c:v>18.940000000000001</c:v>
                </c:pt>
                <c:pt idx="134" formatCode="#,##0.00">
                  <c:v>19.739999999999998</c:v>
                </c:pt>
                <c:pt idx="135" formatCode="#,##0.00">
                  <c:v>23.75</c:v>
                </c:pt>
                <c:pt idx="136" formatCode="#,##0.00">
                  <c:v>27.76</c:v>
                </c:pt>
                <c:pt idx="137" formatCode="#,##0.00">
                  <c:v>24.46</c:v>
                </c:pt>
                <c:pt idx="138" formatCode="#,##0.00">
                  <c:v>18.82</c:v>
                </c:pt>
                <c:pt idx="139" formatCode="#,##0.00">
                  <c:v>29.33</c:v>
                </c:pt>
                <c:pt idx="140" formatCode="#,##0.00">
                  <c:v>27.35</c:v>
                </c:pt>
                <c:pt idx="141" formatCode="#,##0.00">
                  <c:v>27.3</c:v>
                </c:pt>
                <c:pt idx="142" formatCode="#,##0.00">
                  <c:v>28.11</c:v>
                </c:pt>
                <c:pt idx="143" formatCode="#,##0.00">
                  <c:v>30</c:v>
                </c:pt>
                <c:pt idx="144" formatCode="#,##0.00">
                  <c:v>48.43</c:v>
                </c:pt>
                <c:pt idx="145" formatCode="#,##0.00">
                  <c:v>31.2</c:v>
                </c:pt>
                <c:pt idx="146" formatCode="#,##0.00">
                  <c:v>65.540000000000006</c:v>
                </c:pt>
                <c:pt idx="147" formatCode="#,##0.00">
                  <c:v>37.42</c:v>
                </c:pt>
                <c:pt idx="148" formatCode="#,##0.00">
                  <c:v>26.54</c:v>
                </c:pt>
                <c:pt idx="149" formatCode="#,##0.00">
                  <c:v>21.35</c:v>
                </c:pt>
                <c:pt idx="150" formatCode="#,##0.00">
                  <c:v>22.9</c:v>
                </c:pt>
                <c:pt idx="151" formatCode="#,##0.00">
                  <c:v>33.08</c:v>
                </c:pt>
                <c:pt idx="152" formatCode="#,##0.00">
                  <c:v>24.36</c:v>
                </c:pt>
                <c:pt idx="153" formatCode="#,##0.00">
                  <c:v>17.2</c:v>
                </c:pt>
                <c:pt idx="154" formatCode="#,##0.00">
                  <c:v>15.76</c:v>
                </c:pt>
                <c:pt idx="155" formatCode="#,##0.00">
                  <c:v>15.99</c:v>
                </c:pt>
                <c:pt idx="156" formatCode="#,##0.00">
                  <c:v>32</c:v>
                </c:pt>
                <c:pt idx="157" formatCode="#,##0.00">
                  <c:v>35.42</c:v>
                </c:pt>
                <c:pt idx="158" formatCode="#,##0.00">
                  <c:v>34.5</c:v>
                </c:pt>
                <c:pt idx="159" formatCode="#,##0.00">
                  <c:v>27.84</c:v>
                </c:pt>
                <c:pt idx="160" formatCode="#,##0.00">
                  <c:v>35.6</c:v>
                </c:pt>
                <c:pt idx="161" formatCode="#,##0.00">
                  <c:v>38.06</c:v>
                </c:pt>
                <c:pt idx="162" formatCode="#,##0.00">
                  <c:v>21.24</c:v>
                </c:pt>
                <c:pt idx="163" formatCode="#,##0.00">
                  <c:v>13.11</c:v>
                </c:pt>
                <c:pt idx="164" formatCode="#,##0.00">
                  <c:v>20.420000000000002</c:v>
                </c:pt>
                <c:pt idx="165" formatCode="#,##0.00">
                  <c:v>26.06</c:v>
                </c:pt>
                <c:pt idx="166" formatCode="#,##0.00">
                  <c:v>23.93</c:v>
                </c:pt>
                <c:pt idx="167" formatCode="#,##0.00">
                  <c:v>33.79</c:v>
                </c:pt>
                <c:pt idx="168" formatCode="#,##0.00">
                  <c:v>38.04</c:v>
                </c:pt>
                <c:pt idx="169" formatCode="#,##0.00">
                  <c:v>37.68</c:v>
                </c:pt>
                <c:pt idx="170" formatCode="#,##0.00">
                  <c:v>23.55</c:v>
                </c:pt>
                <c:pt idx="171" formatCode="#,##0.00">
                  <c:v>33.659999999999997</c:v>
                </c:pt>
                <c:pt idx="172" formatCode="#,##0.00">
                  <c:v>23.55</c:v>
                </c:pt>
                <c:pt idx="173" formatCode="#,##0.00">
                  <c:v>25.18</c:v>
                </c:pt>
                <c:pt idx="174" formatCode="#,##0.00">
                  <c:v>25.54</c:v>
                </c:pt>
                <c:pt idx="175" formatCode="#,##0.00">
                  <c:v>34.51</c:v>
                </c:pt>
                <c:pt idx="176" formatCode="#,##0.00">
                  <c:v>28.08</c:v>
                </c:pt>
                <c:pt idx="177" formatCode="#,##0.00">
                  <c:v>24.27</c:v>
                </c:pt>
                <c:pt idx="178" formatCode="#,##0.00">
                  <c:v>31.16</c:v>
                </c:pt>
                <c:pt idx="179" formatCode="#,##0.00">
                  <c:v>12.31</c:v>
                </c:pt>
                <c:pt idx="180" formatCode="#,##0.00">
                  <c:v>17.93</c:v>
                </c:pt>
                <c:pt idx="181" formatCode="#,##0.00">
                  <c:v>21.74</c:v>
                </c:pt>
                <c:pt idx="182" formatCode="#,##0.00">
                  <c:v>31.34</c:v>
                </c:pt>
                <c:pt idx="183" formatCode="#,##0.00">
                  <c:v>30.45</c:v>
                </c:pt>
                <c:pt idx="184" formatCode="#,##0.00">
                  <c:v>18.3</c:v>
                </c:pt>
                <c:pt idx="185" formatCode="#,##0.00">
                  <c:v>21.38</c:v>
                </c:pt>
                <c:pt idx="186" formatCode="#,##0.00">
                  <c:v>15.5</c:v>
                </c:pt>
                <c:pt idx="187" formatCode="#,##0.00">
                  <c:v>17.649999999999999</c:v>
                </c:pt>
                <c:pt idx="188" formatCode="#,##0.00">
                  <c:v>23.99</c:v>
                </c:pt>
                <c:pt idx="189" formatCode="#,##0.00">
                  <c:v>20.57</c:v>
                </c:pt>
                <c:pt idx="190" formatCode="#,##0.00">
                  <c:v>9.1</c:v>
                </c:pt>
                <c:pt idx="191" formatCode="#,##0.00">
                  <c:v>14.77</c:v>
                </c:pt>
                <c:pt idx="192" formatCode="#,##0.00">
                  <c:v>26.15</c:v>
                </c:pt>
                <c:pt idx="193" formatCode="#,##0.00">
                  <c:v>17.55</c:v>
                </c:pt>
                <c:pt idx="194" formatCode="#,##0.00">
                  <c:v>18.09</c:v>
                </c:pt>
                <c:pt idx="195" formatCode="#,##0.00">
                  <c:v>12.77</c:v>
                </c:pt>
                <c:pt idx="196" formatCode="#,##0.00">
                  <c:v>22.64</c:v>
                </c:pt>
                <c:pt idx="197" formatCode="#,##0.00">
                  <c:v>24.22</c:v>
                </c:pt>
                <c:pt idx="198" formatCode="#,##0.00">
                  <c:v>24.87</c:v>
                </c:pt>
                <c:pt idx="199" formatCode="#,##0.00">
                  <c:v>14.72</c:v>
                </c:pt>
                <c:pt idx="200" formatCode="#,##0.00">
                  <c:v>12.78</c:v>
                </c:pt>
                <c:pt idx="201" formatCode="#,##0.00">
                  <c:v>10.61</c:v>
                </c:pt>
                <c:pt idx="202" formatCode="#,##0.00">
                  <c:v>25.75</c:v>
                </c:pt>
                <c:pt idx="203" formatCode="#,##0.00">
                  <c:v>41.17</c:v>
                </c:pt>
                <c:pt idx="204" formatCode="#,##0.00">
                  <c:v>11</c:v>
                </c:pt>
                <c:pt idx="205" formatCode="#,##0.00">
                  <c:v>29.39</c:v>
                </c:pt>
                <c:pt idx="206" formatCode="#,##0.00">
                  <c:v>27.27</c:v>
                </c:pt>
                <c:pt idx="207" formatCode="#,##0.00">
                  <c:v>15.96</c:v>
                </c:pt>
                <c:pt idx="208" formatCode="#,##0.00">
                  <c:v>16.41</c:v>
                </c:pt>
                <c:pt idx="209" formatCode="#,##0.00">
                  <c:v>23.69</c:v>
                </c:pt>
                <c:pt idx="210" formatCode="#,##0.00">
                  <c:v>25.33</c:v>
                </c:pt>
                <c:pt idx="211" formatCode="#,##0.00">
                  <c:v>15.64</c:v>
                </c:pt>
                <c:pt idx="212" formatCode="#,##0.00">
                  <c:v>7.29</c:v>
                </c:pt>
                <c:pt idx="213" formatCode="#,##0.00">
                  <c:v>13.68</c:v>
                </c:pt>
                <c:pt idx="214" formatCode="#,##0.00">
                  <c:v>36.68</c:v>
                </c:pt>
                <c:pt idx="215" formatCode="#,##0.00">
                  <c:v>30.73</c:v>
                </c:pt>
                <c:pt idx="216" formatCode="#,##0.00">
                  <c:v>34.71</c:v>
                </c:pt>
                <c:pt idx="217" formatCode="#,##0.00">
                  <c:v>30.42</c:v>
                </c:pt>
                <c:pt idx="218" formatCode="#,##0.00">
                  <c:v>15.1</c:v>
                </c:pt>
                <c:pt idx="219" formatCode="#,##0.00">
                  <c:v>23.28</c:v>
                </c:pt>
                <c:pt idx="220" formatCode="#,##0.00">
                  <c:v>9.5</c:v>
                </c:pt>
                <c:pt idx="221" formatCode="#,##0.00">
                  <c:v>13.07</c:v>
                </c:pt>
                <c:pt idx="222" formatCode="#,##0.00">
                  <c:v>37.340000000000003</c:v>
                </c:pt>
                <c:pt idx="223" formatCode="#,##0.00">
                  <c:v>38.81</c:v>
                </c:pt>
                <c:pt idx="224" formatCode="#,##0.00">
                  <c:v>44.95</c:v>
                </c:pt>
                <c:pt idx="225" formatCode="#,##0.00">
                  <c:v>10.97</c:v>
                </c:pt>
                <c:pt idx="226" formatCode="#,##0.00">
                  <c:v>11.24</c:v>
                </c:pt>
                <c:pt idx="227" formatCode="#,##0.00">
                  <c:v>5.71</c:v>
                </c:pt>
                <c:pt idx="228" formatCode="#,##0.00">
                  <c:v>11.65</c:v>
                </c:pt>
                <c:pt idx="229" formatCode="#,##0.00">
                  <c:v>18.739999999999998</c:v>
                </c:pt>
                <c:pt idx="230" formatCode="#,##0.00">
                  <c:v>31.01</c:v>
                </c:pt>
                <c:pt idx="231" formatCode="#,##0.00">
                  <c:v>23.79</c:v>
                </c:pt>
                <c:pt idx="232" formatCode="#,##0.00">
                  <c:v>39.24</c:v>
                </c:pt>
                <c:pt idx="233" formatCode="#,##0.00">
                  <c:v>11.97</c:v>
                </c:pt>
                <c:pt idx="234" formatCode="#,##0.00">
                  <c:v>13.99</c:v>
                </c:pt>
                <c:pt idx="235" formatCode="#,##0.00">
                  <c:v>20.2</c:v>
                </c:pt>
                <c:pt idx="236" formatCode="#,##0.00">
                  <c:v>35.21</c:v>
                </c:pt>
                <c:pt idx="237" formatCode="#,##0.00">
                  <c:v>36.82</c:v>
                </c:pt>
                <c:pt idx="238" formatCode="#,##0.00">
                  <c:v>13.57</c:v>
                </c:pt>
                <c:pt idx="239" formatCode="#,##0.00">
                  <c:v>8.99</c:v>
                </c:pt>
                <c:pt idx="240" formatCode="#,##0.00">
                  <c:v>9.6999999999999993</c:v>
                </c:pt>
                <c:pt idx="241" formatCode="#,##0.00">
                  <c:v>9.3699999999999992</c:v>
                </c:pt>
                <c:pt idx="242" formatCode="#,##0.00">
                  <c:v>14.86</c:v>
                </c:pt>
                <c:pt idx="243" formatCode="#,##0.00">
                  <c:v>11.61</c:v>
                </c:pt>
                <c:pt idx="244" formatCode="#,##0.00">
                  <c:v>21.66</c:v>
                </c:pt>
                <c:pt idx="245" formatCode="#,##0.00">
                  <c:v>20.25</c:v>
                </c:pt>
                <c:pt idx="246" formatCode="#,##0.00">
                  <c:v>15.83</c:v>
                </c:pt>
                <c:pt idx="247" formatCode="#,##0.00">
                  <c:v>30.1</c:v>
                </c:pt>
                <c:pt idx="248" formatCode="#,##0.00">
                  <c:v>21.94</c:v>
                </c:pt>
                <c:pt idx="249" formatCode="#,##0.00">
                  <c:v>8.6300000000000008</c:v>
                </c:pt>
                <c:pt idx="250" formatCode="#,##0.00">
                  <c:v>17.059999999999999</c:v>
                </c:pt>
                <c:pt idx="251" formatCode="#,##0.00">
                  <c:v>27.03</c:v>
                </c:pt>
                <c:pt idx="252" formatCode="#,##0.00">
                  <c:v>10.57</c:v>
                </c:pt>
                <c:pt idx="253" formatCode="#,##0.00">
                  <c:v>8.56</c:v>
                </c:pt>
                <c:pt idx="254" formatCode="#,##0.00">
                  <c:v>9.85</c:v>
                </c:pt>
                <c:pt idx="255" formatCode="#,##0.00">
                  <c:v>15.8</c:v>
                </c:pt>
                <c:pt idx="256" formatCode="#,##0.00">
                  <c:v>29.4</c:v>
                </c:pt>
                <c:pt idx="257" formatCode="#,##0.00">
                  <c:v>31.46</c:v>
                </c:pt>
                <c:pt idx="258" formatCode="#,##0.00">
                  <c:v>23.74</c:v>
                </c:pt>
                <c:pt idx="259" formatCode="#,##0.00">
                  <c:v>21.96</c:v>
                </c:pt>
                <c:pt idx="260" formatCode="#,##0.00">
                  <c:v>17.95</c:v>
                </c:pt>
                <c:pt idx="261" formatCode="#,##0.00">
                  <c:v>15.76</c:v>
                </c:pt>
                <c:pt idx="262" formatCode="#,##0.00">
                  <c:v>20.010000000000002</c:v>
                </c:pt>
                <c:pt idx="263" formatCode="#,##0.00">
                  <c:v>35.06</c:v>
                </c:pt>
                <c:pt idx="264" formatCode="#,##0.00">
                  <c:v>47.93</c:v>
                </c:pt>
                <c:pt idx="265" formatCode="#,##0.00">
                  <c:v>21.1</c:v>
                </c:pt>
                <c:pt idx="266" formatCode="#,##0.00">
                  <c:v>32.14</c:v>
                </c:pt>
                <c:pt idx="267" formatCode="#,##0.00">
                  <c:v>30.71</c:v>
                </c:pt>
                <c:pt idx="268" formatCode="#,##0.00">
                  <c:v>14.18</c:v>
                </c:pt>
                <c:pt idx="269" formatCode="#,##0.00">
                  <c:v>52.52</c:v>
                </c:pt>
                <c:pt idx="270" formatCode="#,##0.00">
                  <c:v>10.54</c:v>
                </c:pt>
                <c:pt idx="271" formatCode="#,##0.00">
                  <c:v>14.67</c:v>
                </c:pt>
                <c:pt idx="272" formatCode="#,##0.00">
                  <c:v>36.299999999999997</c:v>
                </c:pt>
                <c:pt idx="273" formatCode="#,##0.00">
                  <c:v>37.229999999999997</c:v>
                </c:pt>
                <c:pt idx="274" formatCode="#,##0.00">
                  <c:v>26.91</c:v>
                </c:pt>
                <c:pt idx="275" formatCode="#,##0.00">
                  <c:v>15.77</c:v>
                </c:pt>
                <c:pt idx="276" formatCode="#,##0.00">
                  <c:v>28.54</c:v>
                </c:pt>
                <c:pt idx="277" formatCode="#,##0.00">
                  <c:v>42.9</c:v>
                </c:pt>
                <c:pt idx="278" formatCode="#,##0.00">
                  <c:v>48.98</c:v>
                </c:pt>
                <c:pt idx="279" formatCode="#,##0.00">
                  <c:v>42.23</c:v>
                </c:pt>
                <c:pt idx="280" formatCode="#,##0.00">
                  <c:v>15.96</c:v>
                </c:pt>
                <c:pt idx="281" formatCode="#,##0.00">
                  <c:v>30.87</c:v>
                </c:pt>
                <c:pt idx="282" formatCode="#,##0.00">
                  <c:v>28.45</c:v>
                </c:pt>
                <c:pt idx="283" formatCode="#,##0.00">
                  <c:v>29.15</c:v>
                </c:pt>
                <c:pt idx="284" formatCode="#,##0.00">
                  <c:v>22.82</c:v>
                </c:pt>
                <c:pt idx="285" formatCode="#,##0.00">
                  <c:v>17.64</c:v>
                </c:pt>
                <c:pt idx="286" formatCode="#,##0.00">
                  <c:v>16.11</c:v>
                </c:pt>
                <c:pt idx="287" formatCode="#,##0.00">
                  <c:v>26.83</c:v>
                </c:pt>
                <c:pt idx="288" formatCode="#,##0.00">
                  <c:v>25.35</c:v>
                </c:pt>
                <c:pt idx="289" formatCode="#,##0.00">
                  <c:v>8.8800000000000008</c:v>
                </c:pt>
                <c:pt idx="290" formatCode="#,##0.00">
                  <c:v>12.58</c:v>
                </c:pt>
                <c:pt idx="291" formatCode="#,##0.00">
                  <c:v>17</c:v>
                </c:pt>
                <c:pt idx="292" formatCode="#,##0.00">
                  <c:v>19.329999999999998</c:v>
                </c:pt>
                <c:pt idx="293" formatCode="#,##0.00">
                  <c:v>21.56</c:v>
                </c:pt>
                <c:pt idx="294" formatCode="#,##0.00">
                  <c:v>32.159999999999997</c:v>
                </c:pt>
                <c:pt idx="295" formatCode="#,##0.00">
                  <c:v>28.18</c:v>
                </c:pt>
                <c:pt idx="296" formatCode="#,##0.00">
                  <c:v>14.3</c:v>
                </c:pt>
                <c:pt idx="297" formatCode="#,##0.00">
                  <c:v>15.54</c:v>
                </c:pt>
                <c:pt idx="298" formatCode="#,##0.00">
                  <c:v>20.190000000000001</c:v>
                </c:pt>
                <c:pt idx="299" formatCode="#,##0.00">
                  <c:v>21.92</c:v>
                </c:pt>
                <c:pt idx="300" formatCode="#,##0.00">
                  <c:v>16.559999999999999</c:v>
                </c:pt>
                <c:pt idx="301" formatCode="#,##0.00">
                  <c:v>13.54</c:v>
                </c:pt>
                <c:pt idx="302" formatCode="#,##0.00">
                  <c:v>14.07</c:v>
                </c:pt>
                <c:pt idx="303" formatCode="#,##0.00">
                  <c:v>17.23</c:v>
                </c:pt>
                <c:pt idx="304" formatCode="#,##0.00">
                  <c:v>26.82</c:v>
                </c:pt>
                <c:pt idx="305" formatCode="#,##0.00">
                  <c:v>32.57</c:v>
                </c:pt>
                <c:pt idx="306" formatCode="#,##0.00">
                  <c:v>38.18</c:v>
                </c:pt>
                <c:pt idx="307" formatCode="#,##0.00">
                  <c:v>15.93</c:v>
                </c:pt>
                <c:pt idx="308" formatCode="#,##0.00">
                  <c:v>21.23</c:v>
                </c:pt>
                <c:pt idx="309" formatCode="#,##0.00">
                  <c:v>20.11</c:v>
                </c:pt>
                <c:pt idx="310" formatCode="#,##0.00">
                  <c:v>20.77</c:v>
                </c:pt>
                <c:pt idx="311" formatCode="#,##0.00">
                  <c:v>29.34</c:v>
                </c:pt>
                <c:pt idx="312" formatCode="#,##0.00">
                  <c:v>34.520000000000003</c:v>
                </c:pt>
                <c:pt idx="313" formatCode="#,##0.00">
                  <c:v>32.85</c:v>
                </c:pt>
                <c:pt idx="314" formatCode="#,##0.00">
                  <c:v>34.15</c:v>
                </c:pt>
                <c:pt idx="315" formatCode="#,##0.00">
                  <c:v>36.65</c:v>
                </c:pt>
                <c:pt idx="316" formatCode="#,##0.00">
                  <c:v>26.78</c:v>
                </c:pt>
                <c:pt idx="317" formatCode="#,##0.00">
                  <c:v>35.51</c:v>
                </c:pt>
                <c:pt idx="318" formatCode="#,##0.00">
                  <c:v>43.26</c:v>
                </c:pt>
                <c:pt idx="319" formatCode="#,##0.00">
                  <c:v>47.24</c:v>
                </c:pt>
                <c:pt idx="320" formatCode="#,##0.00">
                  <c:v>32.630000000000003</c:v>
                </c:pt>
                <c:pt idx="321" formatCode="#,##0.00">
                  <c:v>58.97</c:v>
                </c:pt>
                <c:pt idx="322" formatCode="#,##0.00">
                  <c:v>39.68</c:v>
                </c:pt>
                <c:pt idx="323" formatCode="#,##0.00">
                  <c:v>6.99</c:v>
                </c:pt>
                <c:pt idx="324" formatCode="#,##0.00">
                  <c:v>9.6199999999999992</c:v>
                </c:pt>
                <c:pt idx="325" formatCode="#,##0.00">
                  <c:v>16.149999999999999</c:v>
                </c:pt>
                <c:pt idx="326" formatCode="#,##0.00">
                  <c:v>21.15</c:v>
                </c:pt>
                <c:pt idx="327" formatCode="#,##0.00">
                  <c:v>20.75</c:v>
                </c:pt>
                <c:pt idx="328" formatCode="#,##0.00">
                  <c:v>28.89</c:v>
                </c:pt>
                <c:pt idx="329" formatCode="#,##0.00">
                  <c:v>19.14</c:v>
                </c:pt>
                <c:pt idx="330" formatCode="#,##0.00">
                  <c:v>20.63</c:v>
                </c:pt>
                <c:pt idx="331" formatCode="#,##0.00">
                  <c:v>8.83</c:v>
                </c:pt>
                <c:pt idx="332" formatCode="#,##0.00">
                  <c:v>6.72</c:v>
                </c:pt>
                <c:pt idx="333" formatCode="#,##0.00">
                  <c:v>13.13</c:v>
                </c:pt>
                <c:pt idx="334" formatCode="#,##0.00">
                  <c:v>22.13</c:v>
                </c:pt>
                <c:pt idx="335" formatCode="#,##0.00">
                  <c:v>25.52</c:v>
                </c:pt>
                <c:pt idx="336" formatCode="#,##0.00">
                  <c:v>32.21</c:v>
                </c:pt>
                <c:pt idx="337" formatCode="#,##0.00">
                  <c:v>27.52</c:v>
                </c:pt>
                <c:pt idx="338" formatCode="#,##0.00">
                  <c:v>7.39</c:v>
                </c:pt>
                <c:pt idx="339" formatCode="#,##0.00">
                  <c:v>9.19</c:v>
                </c:pt>
                <c:pt idx="340" formatCode="#,##0.00">
                  <c:v>9.39</c:v>
                </c:pt>
                <c:pt idx="341" formatCode="#,##0.00">
                  <c:v>20.170000000000002</c:v>
                </c:pt>
                <c:pt idx="342" formatCode="#,##0.00">
                  <c:v>17.09</c:v>
                </c:pt>
                <c:pt idx="343" formatCode="#,##0.00">
                  <c:v>21.92</c:v>
                </c:pt>
                <c:pt idx="344" formatCode="#,##0.00">
                  <c:v>17.260000000000002</c:v>
                </c:pt>
                <c:pt idx="345" formatCode="#,##0.00">
                  <c:v>14.95</c:v>
                </c:pt>
                <c:pt idx="346" formatCode="#,##0.00">
                  <c:v>17.82</c:v>
                </c:pt>
                <c:pt idx="347" formatCode="#,##0.00">
                  <c:v>12.36</c:v>
                </c:pt>
                <c:pt idx="348" formatCode="#,##0.00">
                  <c:v>20.190000000000001</c:v>
                </c:pt>
                <c:pt idx="349" formatCode="#,##0.00">
                  <c:v>13.38</c:v>
                </c:pt>
                <c:pt idx="350" formatCode="#,##0.00">
                  <c:v>11.65</c:v>
                </c:pt>
                <c:pt idx="351" formatCode="#,##0.00">
                  <c:v>9.02</c:v>
                </c:pt>
                <c:pt idx="352" formatCode="#,##0.00">
                  <c:v>13.94</c:v>
                </c:pt>
                <c:pt idx="353" formatCode="#,##0.00">
                  <c:v>18.510000000000002</c:v>
                </c:pt>
                <c:pt idx="354" formatCode="#,##0.00">
                  <c:v>17.739999999999998</c:v>
                </c:pt>
                <c:pt idx="355" formatCode="#,##0.00">
                  <c:v>19.62</c:v>
                </c:pt>
                <c:pt idx="356" formatCode="#,##0.00">
                  <c:v>19.420000000000002</c:v>
                </c:pt>
                <c:pt idx="357" formatCode="#,##0.00">
                  <c:v>24.5</c:v>
                </c:pt>
                <c:pt idx="358" formatCode="#,##0.00">
                  <c:v>28.2</c:v>
                </c:pt>
                <c:pt idx="359" formatCode="#,##0.00">
                  <c:v>19.010000000000002</c:v>
                </c:pt>
                <c:pt idx="360" formatCode="#,##0.00">
                  <c:v>24.41</c:v>
                </c:pt>
                <c:pt idx="361" formatCode="#,##0.00">
                  <c:v>23.65</c:v>
                </c:pt>
                <c:pt idx="362" formatCode="#,##0.00">
                  <c:v>17.600000000000001</c:v>
                </c:pt>
                <c:pt idx="363" formatCode="#,##0.00">
                  <c:v>24.99</c:v>
                </c:pt>
                <c:pt idx="364" formatCode="#,##0.00">
                  <c:v>26.18</c:v>
                </c:pt>
                <c:pt idx="365" formatCode="#,##0.00">
                  <c:v>24.23</c:v>
                </c:pt>
                <c:pt idx="366" formatCode="#,##0.00">
                  <c:v>18.440000000000001</c:v>
                </c:pt>
                <c:pt idx="367" formatCode="#,##0.00">
                  <c:v>24.49</c:v>
                </c:pt>
                <c:pt idx="368" formatCode="#,##0.00">
                  <c:v>30.51</c:v>
                </c:pt>
                <c:pt idx="369" formatCode="#,##0.00">
                  <c:v>17.34</c:v>
                </c:pt>
                <c:pt idx="370" formatCode="#,##0.00">
                  <c:v>15.87</c:v>
                </c:pt>
                <c:pt idx="371" formatCode="#,##0.00">
                  <c:v>17.77</c:v>
                </c:pt>
                <c:pt idx="372" formatCode="#,##0.00">
                  <c:v>21.68</c:v>
                </c:pt>
                <c:pt idx="373" formatCode="#,##0.00">
                  <c:v>17.89</c:v>
                </c:pt>
                <c:pt idx="374" formatCode="#,##0.00">
                  <c:v>23.11</c:v>
                </c:pt>
                <c:pt idx="375" formatCode="#,##0.00">
                  <c:v>20.78</c:v>
                </c:pt>
                <c:pt idx="376" formatCode="#,##0.00">
                  <c:v>27.07</c:v>
                </c:pt>
                <c:pt idx="377" formatCode="#,##0.00">
                  <c:v>20.399999999999999</c:v>
                </c:pt>
                <c:pt idx="378" formatCode="#,##0.00">
                  <c:v>16.03</c:v>
                </c:pt>
                <c:pt idx="379" formatCode="#,##0.00">
                  <c:v>24.56</c:v>
                </c:pt>
                <c:pt idx="380" formatCode="#,##0.00">
                  <c:v>14.21</c:v>
                </c:pt>
                <c:pt idx="381" formatCode="#,##0.00">
                  <c:v>18.04</c:v>
                </c:pt>
                <c:pt idx="382" formatCode="#,##0.00">
                  <c:v>25.76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0B6-4145-9330-1910A8D91001}"/>
            </c:ext>
          </c:extLst>
        </c:ser>
        <c:ser>
          <c:idx val="2"/>
          <c:order val="1"/>
          <c:tx>
            <c:strRef>
              <c:f>' PM10'!$C$1</c:f>
              <c:strCache>
                <c:ptCount val="1"/>
                <c:pt idx="0">
                  <c:v>OT I (a, b, c), II (a, b, c),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 PM10'!$C$2:$C$384</c:f>
              <c:numCache>
                <c:formatCode>General</c:formatCode>
                <c:ptCount val="383"/>
                <c:pt idx="56">
                  <c:v>29.257246376811189</c:v>
                </c:pt>
                <c:pt idx="57" formatCode="0.00">
                  <c:v>28.713768115942084</c:v>
                </c:pt>
                <c:pt idx="58" formatCode="0.00">
                  <c:v>31.340579710144095</c:v>
                </c:pt>
                <c:pt idx="59" formatCode="0.00">
                  <c:v>37.590579710144816</c:v>
                </c:pt>
                <c:pt idx="60">
                  <c:v>38.858695652173559</c:v>
                </c:pt>
                <c:pt idx="61" formatCode="0.00">
                  <c:v>40.217391304347821</c:v>
                </c:pt>
                <c:pt idx="62" formatCode="0.00">
                  <c:v>44.474637681159152</c:v>
                </c:pt>
                <c:pt idx="63" formatCode="0.00">
                  <c:v>51.630434782608539</c:v>
                </c:pt>
                <c:pt idx="64">
                  <c:v>40.489130434782879</c:v>
                </c:pt>
                <c:pt idx="181">
                  <c:v>32.25</c:v>
                </c:pt>
                <c:pt idx="182">
                  <c:v>44.57</c:v>
                </c:pt>
                <c:pt idx="183">
                  <c:v>22.64</c:v>
                </c:pt>
                <c:pt idx="184">
                  <c:v>26.99</c:v>
                </c:pt>
                <c:pt idx="185">
                  <c:v>33.33</c:v>
                </c:pt>
                <c:pt idx="186">
                  <c:v>24.09</c:v>
                </c:pt>
                <c:pt idx="187">
                  <c:v>36.5</c:v>
                </c:pt>
                <c:pt idx="188">
                  <c:v>35.14</c:v>
                </c:pt>
                <c:pt idx="189">
                  <c:v>15.76</c:v>
                </c:pt>
                <c:pt idx="283">
                  <c:v>31.70289855072517</c:v>
                </c:pt>
                <c:pt idx="284" formatCode="0.00">
                  <c:v>28.713768115942084</c:v>
                </c:pt>
                <c:pt idx="285" formatCode="0.00">
                  <c:v>25.090579710144379</c:v>
                </c:pt>
                <c:pt idx="286" formatCode="0.00">
                  <c:v>47.46376811594223</c:v>
                </c:pt>
                <c:pt idx="287" formatCode="0.00">
                  <c:v>41.123188405796995</c:v>
                </c:pt>
                <c:pt idx="288">
                  <c:v>21.105072463768611</c:v>
                </c:pt>
                <c:pt idx="289" formatCode="0.00">
                  <c:v>14.492753623188319</c:v>
                </c:pt>
                <c:pt idx="290">
                  <c:v>20.380434782608969</c:v>
                </c:pt>
                <c:pt idx="291" formatCode="0.00">
                  <c:v>21.920289855072262</c:v>
                </c:pt>
                <c:pt idx="362">
                  <c:v>33.967391304347608</c:v>
                </c:pt>
                <c:pt idx="363" formatCode="0.00">
                  <c:v>36.865942028985671</c:v>
                </c:pt>
                <c:pt idx="364" formatCode="0.00">
                  <c:v>38.949275362319078</c:v>
                </c:pt>
                <c:pt idx="365" formatCode="0.00">
                  <c:v>30.887681159420513</c:v>
                </c:pt>
                <c:pt idx="366" formatCode="0.00">
                  <c:v>26.539855072464167</c:v>
                </c:pt>
                <c:pt idx="367">
                  <c:v>34.057971014492622</c:v>
                </c:pt>
                <c:pt idx="368" formatCode="0.00">
                  <c:v>28.442028985507537</c:v>
                </c:pt>
                <c:pt idx="369">
                  <c:v>22.735507246376422</c:v>
                </c:pt>
                <c:pt idx="370" formatCode="0.00">
                  <c:v>26.358695652174131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0B6-4145-9330-1910A8D91001}"/>
            </c:ext>
          </c:extLst>
        </c:ser>
        <c:ser>
          <c:idx val="1"/>
          <c:order val="2"/>
          <c:tx>
            <c:strRef>
              <c:f>' PM10'!$D$1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 PM10'!$D$2:$D$384</c:f>
              <c:numCache>
                <c:formatCode>#,##0.00</c:formatCode>
                <c:ptCount val="38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0B6-4145-9330-1910A8D91001}"/>
            </c:ext>
          </c:extLst>
        </c:ser>
        <c:ser>
          <c:idx val="3"/>
          <c:order val="3"/>
          <c:tx>
            <c:strRef>
              <c:f>' PM10'!#REF!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 PM10'!#REF!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0B6-4145-9330-1910A8D91001}"/>
            </c:ext>
          </c:extLst>
        </c:ser>
        <c:ser>
          <c:idx val="4"/>
          <c:order val="4"/>
          <c:tx>
            <c:strRef>
              <c:f>' PM10'!#REF!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 PM10'!#REF!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0B6-4145-9330-1910A8D91001}"/>
            </c:ext>
          </c:extLst>
        </c:ser>
        <c:ser>
          <c:idx val="5"/>
          <c:order val="5"/>
          <c:tx>
            <c:strRef>
              <c:f>' PM10'!$E$1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 PM10'!$E$2:$E$384</c:f>
              <c:numCache>
                <c:formatCode>General</c:formatCode>
                <c:ptCount val="383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0B6-4145-9330-1910A8D91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676824"/>
        <c:axId val="548630960"/>
      </c:lineChart>
      <c:catAx>
        <c:axId val="548676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630960"/>
        <c:crosses val="autoZero"/>
        <c:auto val="1"/>
        <c:lblAlgn val="ctr"/>
        <c:lblOffset val="100"/>
        <c:noMultiLvlLbl val="0"/>
      </c:catAx>
      <c:valAx>
        <c:axId val="54863096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7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3.5238891548112161E-2"/>
          <c:y val="0.89566027133007797"/>
          <c:w val="0.9606817032143663"/>
          <c:h val="0.10433972866992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OT</a:t>
            </a:r>
            <a:r>
              <a:rPr lang="ro-RO"/>
              <a:t>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A9-490B-AC04-82CF7119C32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A9-490B-AC04-82CF7119C3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A9-490B-AC04-82CF7119C32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A9-490B-AC04-82CF7119C32A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A9-490B-AC04-82CF7119C32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PM_RNMCA'!$E$4,'centralizare rezultate PM_RNMCA'!$K$4,'centralizare rezultate PM_RNMCA'!$Q$4,'centralizare rezultate PM_RNMCA'!$W$4,'centralizare rezultate PM_RNMCA'!$AC$4)</c:f>
              <c:numCache>
                <c:formatCode>General</c:formatCode>
                <c:ptCount val="5"/>
                <c:pt idx="0" formatCode="0.00">
                  <c:v>18.297101449274557</c:v>
                </c:pt>
                <c:pt idx="1">
                  <c:v>14.492753623188319</c:v>
                </c:pt>
                <c:pt idx="2">
                  <c:v>25.45</c:v>
                </c:pt>
                <c:pt idx="3">
                  <c:v>24.184782608695201</c:v>
                </c:pt>
                <c:pt idx="4">
                  <c:v>24.728260869565311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BA9-490B-AC04-82CF7119C32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BA9-490B-AC04-82CF7119C32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BA9-490B-AC04-82CF7119C3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BA9-490B-AC04-82CF7119C32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BBA9-490B-AC04-82CF7119C32A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BBA9-490B-AC04-82CF7119C32A}"/>
              </c:ext>
            </c:extLst>
          </c:dPt>
          <c:dLbls>
            <c:dLbl>
              <c:idx val="0"/>
              <c:layout>
                <c:manualLayout>
                  <c:x val="2.8014887155151922E-3"/>
                  <c:y val="-9.109950648456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BA9-490B-AC04-82CF7119C3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PM_RNMCA'!$E$5,'centralizare rezultate PM_RNMCA'!$K$5,'centralizare rezultate PM_RNMCA'!$Q$5,'centralizare rezultate PM_RNMCA'!$W$5,'centralizare rezultate PM_RNMCA'!$AC$5)</c:f>
              <c:numCache>
                <c:formatCode>0.00</c:formatCode>
                <c:ptCount val="5"/>
                <c:pt idx="0">
                  <c:v>17.663043478260935</c:v>
                </c:pt>
                <c:pt idx="1">
                  <c:v>12.862318840579501</c:v>
                </c:pt>
                <c:pt idx="2" formatCode="General">
                  <c:v>33.880000000000003</c:v>
                </c:pt>
                <c:pt idx="3">
                  <c:v>21.73913043478273</c:v>
                </c:pt>
                <c:pt idx="4">
                  <c:v>27.536231884057855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BBA9-490B-AC04-82CF7119C32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BA9-490B-AC04-82CF7119C32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BA9-490B-AC04-82CF7119C3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BA9-490B-AC04-82CF7119C32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BA9-490B-AC04-82CF7119C32A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BA9-490B-AC04-82CF7119C32A}"/>
              </c:ext>
            </c:extLst>
          </c:dPt>
          <c:dLbls>
            <c:dLbl>
              <c:idx val="4"/>
              <c:layout>
                <c:manualLayout>
                  <c:x val="2.8014887155152182E-3"/>
                  <c:y val="-5.205686084832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BBA9-490B-AC04-82CF7119C3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PM_RNMCA'!$E$6,'centralizare rezultate PM_RNMCA'!$K$6,'centralizare rezultate PM_RNMCA'!$Q$6,'centralizare rezultate PM_RNMCA'!$W$6,'centralizare rezultate PM_RNMCA'!$AC$6)</c:f>
              <c:numCache>
                <c:formatCode>0.00</c:formatCode>
                <c:ptCount val="5"/>
                <c:pt idx="0">
                  <c:v>12.68115942029047</c:v>
                </c:pt>
                <c:pt idx="1">
                  <c:v>18.568840579710113</c:v>
                </c:pt>
                <c:pt idx="2" formatCode="General">
                  <c:v>17.3</c:v>
                </c:pt>
                <c:pt idx="3">
                  <c:v>18.297101449275559</c:v>
                </c:pt>
                <c:pt idx="4">
                  <c:v>27.355072463767819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BBA9-490B-AC04-82CF7119C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68984"/>
        <c:axId val="548664280"/>
      </c:barChart>
      <c:catAx>
        <c:axId val="548668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664280"/>
        <c:crosses val="autoZero"/>
        <c:auto val="1"/>
        <c:lblAlgn val="ctr"/>
        <c:lblOffset val="100"/>
        <c:noMultiLvlLbl val="0"/>
      </c:catAx>
      <c:valAx>
        <c:axId val="54866428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6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OT</a:t>
            </a:r>
            <a:r>
              <a:rPr lang="ro-RO"/>
              <a:t>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10-485F-A2F9-96DADE7A689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10-485F-A2F9-96DADE7A689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10-485F-A2F9-96DADE7A689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10-485F-A2F9-96DADE7A6894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10-485F-A2F9-96DADE7A68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PM_RNMCA'!$E$7,'centralizare rezultate PM_RNMCA'!$K$7,'centralizare rezultate PM_RNMCA'!$Q$7,'centralizare rezultate PM_RNMCA'!$W$7,'centralizare rezultate PM_RNMCA'!$AC$7)</c:f>
              <c:numCache>
                <c:formatCode>0.00</c:formatCode>
                <c:ptCount val="5"/>
                <c:pt idx="0">
                  <c:v>20.380434782608464</c:v>
                </c:pt>
                <c:pt idx="1">
                  <c:v>26.721014492753696</c:v>
                </c:pt>
                <c:pt idx="2" formatCode="General">
                  <c:v>23.73</c:v>
                </c:pt>
                <c:pt idx="3">
                  <c:v>30.434782608695922</c:v>
                </c:pt>
                <c:pt idx="4">
                  <c:v>22.916666666666963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810-485F-A2F9-96DADE7A689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810-485F-A2F9-96DADE7A689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810-485F-A2F9-96DADE7A689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810-485F-A2F9-96DADE7A689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810-485F-A2F9-96DADE7A6894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810-485F-A2F9-96DADE7A68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PM_RNMCA'!$E$8,'centralizare rezultate PM_RNMCA'!$K$8,'centralizare rezultate PM_RNMCA'!$Q$8,'centralizare rezultate PM_RNMCA'!$W$8,'centralizare rezultate PM_RNMCA'!$AC$8)</c:f>
              <c:numCache>
                <c:formatCode>0.00</c:formatCode>
                <c:ptCount val="5"/>
                <c:pt idx="0">
                  <c:v>26.086956521739072</c:v>
                </c:pt>
                <c:pt idx="1">
                  <c:v>30.978260869565528</c:v>
                </c:pt>
                <c:pt idx="2" formatCode="General">
                  <c:v>27.72</c:v>
                </c:pt>
                <c:pt idx="3">
                  <c:v>27.898550724637424</c:v>
                </c:pt>
                <c:pt idx="4">
                  <c:v>18.931159420289681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810-485F-A2F9-96DADE7A689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810-485F-A2F9-96DADE7A689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810-485F-A2F9-96DADE7A689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810-485F-A2F9-96DADE7A689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810-485F-A2F9-96DADE7A6894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810-485F-A2F9-96DADE7A6894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PM_RNMCA'!$E$9,'centralizare rezultate PM_RNMCA'!$K$9,'centralizare rezultate PM_RNMCA'!$Q$9,'centralizare rezultate PM_RNMCA'!$W$9,'centralizare rezultate PM_RNMCA'!$AC$9)</c:f>
              <c:numCache>
                <c:formatCode>General</c:formatCode>
                <c:ptCount val="5"/>
                <c:pt idx="0" formatCode="0.00">
                  <c:v>29.891304347825812</c:v>
                </c:pt>
                <c:pt idx="1">
                  <c:v>19.927536231883874</c:v>
                </c:pt>
                <c:pt idx="2">
                  <c:v>12.41</c:v>
                </c:pt>
                <c:pt idx="3">
                  <c:v>14.855072463767888</c:v>
                </c:pt>
                <c:pt idx="4">
                  <c:v>24.637681159420293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2810-485F-A2F9-96DADE7A6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721120"/>
        <c:axId val="548650560"/>
      </c:barChart>
      <c:catAx>
        <c:axId val="548721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650560"/>
        <c:crosses val="autoZero"/>
        <c:auto val="1"/>
        <c:lblAlgn val="ctr"/>
        <c:lblOffset val="100"/>
        <c:noMultiLvlLbl val="0"/>
      </c:catAx>
      <c:valAx>
        <c:axId val="5486505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72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OT3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E3-4454-87C7-99AC1483392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E3-4454-87C7-99AC1483392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E3-4454-87C7-99AC1483392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E3-4454-87C7-99AC1483392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CE3-4454-87C7-99AC148339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PM_RNMCA'!$E$10,'centralizare rezultate PM_RNMCA'!$K$10,'centralizare rezultate PM_RNMCA'!$Q$10,'centralizare rezultate PM_RNMCA'!$W$10,'centralizare rezultate PM_RNMCA'!$AC$10)</c:f>
              <c:numCache>
                <c:formatCode>0.00</c:formatCode>
                <c:ptCount val="5"/>
                <c:pt idx="0">
                  <c:v>25.905797101450045</c:v>
                </c:pt>
                <c:pt idx="1">
                  <c:v>22.282608695652335</c:v>
                </c:pt>
                <c:pt idx="2" formatCode="General">
                  <c:v>20.2</c:v>
                </c:pt>
                <c:pt idx="3">
                  <c:v>9.6014492753628708</c:v>
                </c:pt>
                <c:pt idx="4">
                  <c:v>20.742753623188033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CE3-4454-87C7-99AC1483392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CE3-4454-87C7-99AC1483392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CE3-4454-87C7-99AC1483392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CE3-4454-87C7-99AC1483392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CE3-4454-87C7-99AC1483392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CE3-4454-87C7-99AC14833928}"/>
              </c:ext>
            </c:extLst>
          </c:dPt>
          <c:dLbls>
            <c:dLbl>
              <c:idx val="1"/>
              <c:layout>
                <c:manualLayout>
                  <c:x val="-2.1271357196334675E-2"/>
                  <c:y val="-0.1129156798228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CE3-4454-87C7-99AC14833928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PM_RNMCA'!$E$11,'centralizare rezultate PM_RNMCA'!$K$11,'centralizare rezultate PM_RNMCA'!$Q$11,'centralizare rezultate PM_RNMCA'!$W$11,'centralizare rezultate PM_RNMCA'!$AC$11)</c:f>
              <c:numCache>
                <c:formatCode>General</c:formatCode>
                <c:ptCount val="5"/>
                <c:pt idx="0" formatCode="0.00">
                  <c:v>30.887681159420513</c:v>
                </c:pt>
                <c:pt idx="1">
                  <c:v>22.735507246376923</c:v>
                </c:pt>
                <c:pt idx="2">
                  <c:v>25.27</c:v>
                </c:pt>
                <c:pt idx="3">
                  <c:v>15.9420289855071</c:v>
                </c:pt>
                <c:pt idx="4">
                  <c:v>14.402173913043301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5CE3-4454-87C7-99AC1483392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CE3-4454-87C7-99AC1483392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CE3-4454-87C7-99AC1483392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CE3-4454-87C7-99AC1483392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CE3-4454-87C7-99AC14833928}"/>
              </c:ext>
            </c:extLst>
          </c:dPt>
          <c:dPt>
            <c:idx val="4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CE3-4454-87C7-99AC14833928}"/>
              </c:ext>
            </c:extLst>
          </c:dPt>
          <c:dLbls>
            <c:dLbl>
              <c:idx val="3"/>
              <c:layout>
                <c:manualLayout>
                  <c:x val="-2.6589196495417308E-3"/>
                  <c:y val="-0.1129155088420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CE3-4454-87C7-99AC14833928}"/>
                </c:ext>
                <c:ext xmlns:c15="http://schemas.microsoft.com/office/drawing/2012/chart" uri="{CE6537A1-D6FC-4f65-9D91-7224C49458BB}">
                  <c15:layout>
                    <c:manualLayout>
                      <c:w val="7.0487959909353873E-2"/>
                      <c:h val="7.376451028038788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('centralizare rezultate PM_RNMCA'!$E$12,'centralizare rezultate PM_RNMCA'!$K$12,'centralizare rezultate PM_RNMCA'!$Q$12,'centralizare rezultate PM_RNMCA'!$W$12,'centralizare rezultate PM_RNMCA'!$AC$12)</c:f>
              <c:numCache>
                <c:formatCode>0.00</c:formatCode>
                <c:ptCount val="5"/>
                <c:pt idx="0">
                  <c:v>41.576086956522595</c:v>
                </c:pt>
                <c:pt idx="1">
                  <c:v>24.547101449275274</c:v>
                </c:pt>
                <c:pt idx="2" formatCode="General">
                  <c:v>14.86</c:v>
                </c:pt>
                <c:pt idx="3">
                  <c:v>16.485507246376706</c:v>
                </c:pt>
                <c:pt idx="4">
                  <c:v>18.568840579710113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5CE3-4454-87C7-99AC14833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98384"/>
        <c:axId val="548723080"/>
      </c:barChart>
      <c:catAx>
        <c:axId val="548698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8723080"/>
        <c:crosses val="autoZero"/>
        <c:auto val="1"/>
        <c:lblAlgn val="ctr"/>
        <c:lblOffset val="100"/>
        <c:noMultiLvlLbl val="0"/>
      </c:catAx>
      <c:valAx>
        <c:axId val="54872308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</a:t>
            </a:r>
            <a:r>
              <a:rPr lang="ro-RO" baseline="-25000" dirty="0"/>
              <a:t>,</a:t>
            </a:r>
            <a:r>
              <a:rPr lang="en-US" baseline="-25000" dirty="0"/>
              <a:t>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iilor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PM_RNMCA'!$AI$10:$AI$12</c:f>
              <c:strCache>
                <c:ptCount val="3"/>
                <c:pt idx="0">
                  <c:v>OT1</c:v>
                </c:pt>
                <c:pt idx="1">
                  <c:v>OT2</c:v>
                </c:pt>
                <c:pt idx="2">
                  <c:v>OT3</c:v>
                </c:pt>
              </c:strCache>
            </c:strRef>
          </c:cat>
          <c:val>
            <c:numRef>
              <c:f>'centralizare rezultate PM_RNMCA'!$AT$10:$AT$12</c:f>
              <c:numCache>
                <c:formatCode>0.00</c:formatCode>
                <c:ptCount val="3"/>
                <c:pt idx="0">
                  <c:v>21.002386473429894</c:v>
                </c:pt>
                <c:pt idx="1">
                  <c:v>23.834628019323642</c:v>
                </c:pt>
                <c:pt idx="2">
                  <c:v>21.600502415459058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73-4B8C-AB6D-1E0097A08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54872"/>
        <c:axId val="548652128"/>
      </c:barChart>
      <c:catAx>
        <c:axId val="54865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52128"/>
        <c:crosses val="autoZero"/>
        <c:auto val="1"/>
        <c:lblAlgn val="ctr"/>
        <c:lblOffset val="100"/>
        <c:noMultiLvlLbl val="0"/>
      </c:catAx>
      <c:valAx>
        <c:axId val="54865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5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49"/>
          <a:ext cx="0" cy="0"/>
          <a:chOff x="15" y="49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4" y="56"/>
          <a:ext cx="0" cy="0"/>
          <a:chOff x="14" y="56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2" y="59"/>
          <a:ext cx="0" cy="0"/>
          <a:chOff x="12" y="59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4229" y="0"/>
            <a:ext cx="12127291" cy="2366062"/>
            <a:chOff x="34229" y="0"/>
            <a:chExt cx="12127291" cy="2366062"/>
          </a:xfrm>
        </p:grpSpPr>
        <p:sp>
          <p:nvSpPr>
            <p:cNvPr id="7" name="Rectangle 6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177233" y="5222551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134" y="5767736"/>
            <a:ext cx="2493480" cy="69500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73460"/>
              </p:ext>
            </p:extLst>
          </p:nvPr>
        </p:nvGraphicFramePr>
        <p:xfrm>
          <a:off x="532435" y="2570849"/>
          <a:ext cx="1122744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31">
                  <a:extLst>
                    <a:ext uri="{9D8B030D-6E8A-4147-A177-3AD203B41FA5}">
                      <a16:colId xmlns:a16="http://schemas.microsoft.com/office/drawing/2014/main" xmlns="" val="913732662"/>
                    </a:ext>
                  </a:extLst>
                </a:gridCol>
                <a:gridCol w="1276839">
                  <a:extLst>
                    <a:ext uri="{9D8B030D-6E8A-4147-A177-3AD203B41FA5}">
                      <a16:colId xmlns:a16="http://schemas.microsoft.com/office/drawing/2014/main" xmlns="" val="2044489899"/>
                    </a:ext>
                  </a:extLst>
                </a:gridCol>
                <a:gridCol w="8091973">
                  <a:extLst>
                    <a:ext uri="{9D8B030D-6E8A-4147-A177-3AD203B41FA5}">
                      <a16:colId xmlns:a16="http://schemas.microsoft.com/office/drawing/2014/main" xmlns="" val="2848907714"/>
                    </a:ext>
                  </a:extLst>
                </a:gridCol>
              </a:tblGrid>
              <a:tr h="502712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</a:t>
                      </a:r>
                      <a:r>
                        <a:rPr lang="ro-RO" dirty="0"/>
                        <a:t>	</a:t>
                      </a:r>
                      <a:endParaRPr lang="ro-RO" dirty="0" smtClean="0"/>
                    </a:p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2015302"/>
                  </a:ext>
                </a:extLst>
              </a:tr>
              <a:tr h="52452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</a:rPr>
                        <a:t>SUD-VEST OLTENIA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GORJ</a:t>
                      </a:r>
                      <a:endParaRPr lang="ro-RO" sz="18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Amplasare </a:t>
                      </a: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staţie de monitorizare (Trafic) </a:t>
                      </a:r>
                      <a:r>
                        <a:rPr lang="ro-RO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Municipiul</a:t>
                      </a:r>
                      <a:r>
                        <a:rPr lang="en-US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Târgu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-Jiu</a:t>
                      </a:r>
                      <a:r>
                        <a:rPr lang="ro-RO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o-RO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Instalare </a:t>
                      </a: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echipamente prelevare </a:t>
                      </a:r>
                      <a:r>
                        <a:rPr lang="it-IT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it-IT" sz="1800" b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o-RO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96378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kern="1200" dirty="0" smtClean="0">
                          <a:effectLst/>
                          <a:latin typeface="+mn-lt"/>
                        </a:rPr>
                        <a:t>MEHEDINȚI</a:t>
                      </a:r>
                      <a:endParaRPr lang="ro-RO" sz="1800" u="none" strike="noStrike" kern="1200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Amplasare </a:t>
                      </a:r>
                      <a:r>
                        <a:rPr lang="it-IT" sz="1800" u="none" strike="noStrike" kern="1200" dirty="0">
                          <a:effectLst/>
                          <a:latin typeface="+mn-lt"/>
                        </a:rPr>
                        <a:t>staţie de monitorizare 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Fond urban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) 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o-RO" sz="1800" i="1" u="none" strike="noStrike" kern="1200" dirty="0" smtClean="0">
                          <a:effectLst/>
                          <a:latin typeface="+mn-lt"/>
                        </a:rPr>
                        <a:t>Municipiul </a:t>
                      </a:r>
                      <a:r>
                        <a:rPr lang="en-US" sz="1800" i="1" u="none" strike="noStrike" kern="1200" dirty="0" err="1" smtClean="0">
                          <a:effectLst/>
                          <a:latin typeface="+mn-lt"/>
                        </a:rPr>
                        <a:t>Drobeta-Turnu</a:t>
                      </a:r>
                      <a:r>
                        <a:rPr lang="en-US" sz="1800" i="1" u="none" strike="noStrike" kern="1200" dirty="0" smtClean="0">
                          <a:effectLst/>
                          <a:latin typeface="+mn-lt"/>
                        </a:rPr>
                        <a:t> Severin</a:t>
                      </a: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)</a:t>
                      </a:r>
                      <a:endParaRPr lang="ro-RO" sz="18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kern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Instalare </a:t>
                      </a:r>
                      <a:r>
                        <a:rPr lang="it-IT" sz="1800" u="none" strike="noStrike" kern="1200" dirty="0">
                          <a:effectLst/>
                          <a:latin typeface="+mn-lt"/>
                        </a:rPr>
                        <a:t>echipamente prelevare </a:t>
                      </a:r>
                      <a:r>
                        <a:rPr lang="it-IT" sz="1800" u="none" strike="noStrike" kern="1200" dirty="0" smtClean="0">
                          <a:effectLst/>
                          <a:latin typeface="+mn-lt"/>
                        </a:rPr>
                        <a:t>PM</a:t>
                      </a:r>
                      <a:r>
                        <a:rPr lang="it-IT" sz="1800" u="none" strike="noStrike" kern="1200" baseline="-25000" dirty="0" smtClean="0">
                          <a:effectLst/>
                          <a:latin typeface="+mn-lt"/>
                        </a:rPr>
                        <a:t>10</a:t>
                      </a:r>
                      <a:endParaRPr lang="ro-RO" sz="18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900910"/>
                  </a:ext>
                </a:extLst>
              </a:tr>
              <a:tr h="54205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OLT</a:t>
                      </a:r>
                      <a:endParaRPr lang="ro-R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Amplasare </a:t>
                      </a:r>
                      <a:r>
                        <a:rPr lang="it-IT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staţie de monitorizare (Trafic) </a:t>
                      </a: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o-RO" sz="18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Municipiul</a:t>
                      </a:r>
                      <a:r>
                        <a:rPr lang="ro-RO" sz="1800" b="1" i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Slatina</a:t>
                      </a: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o-RO" sz="18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Instalare </a:t>
                      </a:r>
                      <a:r>
                        <a:rPr lang="it-IT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echipamente prelevare </a:t>
                      </a:r>
                      <a:r>
                        <a:rPr lang="it-IT" sz="18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it-IT" sz="1800" b="1" u="none" strike="noStrike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it-IT" sz="1800" b="1" i="0" u="none" strike="noStrike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920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7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291186" y="4374362"/>
          <a:ext cx="3932574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94">
                  <a:extLst>
                    <a:ext uri="{9D8B030D-6E8A-4147-A177-3AD203B41FA5}">
                      <a16:colId xmlns:a16="http://schemas.microsoft.com/office/drawing/2014/main" xmlns="" val="2237424392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xmlns="" val="2951162878"/>
                    </a:ext>
                  </a:extLst>
                </a:gridCol>
                <a:gridCol w="856211">
                  <a:extLst>
                    <a:ext uri="{9D8B030D-6E8A-4147-A177-3AD203B41FA5}">
                      <a16:colId xmlns:a16="http://schemas.microsoft.com/office/drawing/2014/main" xmlns="" val="4274124013"/>
                    </a:ext>
                  </a:extLst>
                </a:gridCol>
                <a:gridCol w="1263535">
                  <a:extLst>
                    <a:ext uri="{9D8B030D-6E8A-4147-A177-3AD203B41FA5}">
                      <a16:colId xmlns:a16="http://schemas.microsoft.com/office/drawing/2014/main" xmlns="" val="1648919041"/>
                    </a:ext>
                  </a:extLst>
                </a:gridCol>
                <a:gridCol w="606829">
                  <a:extLst>
                    <a:ext uri="{9D8B030D-6E8A-4147-A177-3AD203B41FA5}">
                      <a16:colId xmlns:a16="http://schemas.microsoft.com/office/drawing/2014/main" xmlns="" val="3068615697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8048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OT1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34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OT2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OT3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23297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6929" y="172068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929" y="3022022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4599" y="5124816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OT-3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8828263" y="6555238"/>
            <a:ext cx="1914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Februarie 2022</a:t>
            </a:r>
            <a:endParaRPr lang="en-US" sz="1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324" y="4033361"/>
            <a:ext cx="4769980" cy="238499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58660"/>
              </p:ext>
            </p:extLst>
          </p:nvPr>
        </p:nvGraphicFramePr>
        <p:xfrm>
          <a:off x="3690118" y="363180"/>
          <a:ext cx="7767637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31611184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1222388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7602420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328068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321713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7842776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7235056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79726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9963242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9715226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5887271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235527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635338453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0265433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513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16899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33.83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51.63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979329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46.74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4723836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0552743" y="2895526"/>
          <a:ext cx="1416050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4205808984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xmlns="" val="14972959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Locația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PM</a:t>
                      </a:r>
                      <a:r>
                        <a:rPr lang="en-US" sz="1100" u="none" strike="noStrike" baseline="-25000" dirty="0">
                          <a:effectLst/>
                        </a:rPr>
                        <a:t>2,5</a:t>
                      </a:r>
                      <a:r>
                        <a:rPr lang="en-US" sz="1100" u="none" strike="noStrike" dirty="0">
                          <a:effectLst/>
                        </a:rPr>
                        <a:t>/PM</a:t>
                      </a:r>
                      <a:r>
                        <a:rPr lang="en-US" sz="1100" u="none" strike="noStrike" baseline="-25000" dirty="0">
                          <a:effectLst/>
                        </a:rPr>
                        <a:t>10</a:t>
                      </a:r>
                      <a:endParaRPr lang="en-US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48487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13698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93282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OT3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6929358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16221"/>
              </p:ext>
            </p:extLst>
          </p:nvPr>
        </p:nvGraphicFramePr>
        <p:xfrm>
          <a:off x="3690118" y="1672465"/>
          <a:ext cx="7767637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17122068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7967786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5975491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9947850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2313309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0813458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928659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6053798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1953403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707714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0876447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4604598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68750838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995244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20701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338215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23.83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487940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41.58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2434367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71988"/>
              </p:ext>
            </p:extLst>
          </p:nvPr>
        </p:nvGraphicFramePr>
        <p:xfrm>
          <a:off x="3690118" y="2918696"/>
          <a:ext cx="4190673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69510502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065044257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125318565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461299236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182651240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4131702634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3903676666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812099313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3849578370"/>
                    </a:ext>
                  </a:extLst>
                </a:gridCol>
                <a:gridCol w="625151">
                  <a:extLst>
                    <a:ext uri="{9D8B030D-6E8A-4147-A177-3AD203B41FA5}">
                      <a16:colId xmlns:a16="http://schemas.microsoft.com/office/drawing/2014/main" xmlns="" val="4290613328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3006774704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082642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 BaP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029347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770521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97459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6.37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92607168"/>
                  </a:ext>
                </a:extLst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>
            <a:off x="7302136" y="5086494"/>
            <a:ext cx="1326476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OT-3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07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68" y="1292390"/>
            <a:ext cx="6746242" cy="55083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273" y="163662"/>
            <a:ext cx="4360850" cy="6397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" name="TextBox 19"/>
          <p:cNvSpPr txBox="1"/>
          <p:nvPr/>
        </p:nvSpPr>
        <p:spPr>
          <a:xfrm>
            <a:off x="4251540" y="3823453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OT-3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7981" y="4008119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426500" y="3116175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OT-4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a 6.4</a:t>
            </a:r>
            <a:r>
              <a:rPr lang="en-US" dirty="0" smtClean="0"/>
              <a:t>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77928" y="1602754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OT-3</a:t>
            </a:r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7863233" y="2595942"/>
            <a:ext cx="411480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2" name="TextBox 1"/>
          <p:cNvSpPr txBox="1"/>
          <p:nvPr/>
        </p:nvSpPr>
        <p:spPr>
          <a:xfrm>
            <a:off x="10124902" y="6206143"/>
            <a:ext cx="1925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Februarie 2022</a:t>
            </a:r>
            <a:endParaRPr lang="en-US" sz="1000" i="1" dirty="0"/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4758022" y="4367517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4" name="TextBox 23"/>
          <p:cNvSpPr txBox="1"/>
          <p:nvPr/>
        </p:nvSpPr>
        <p:spPr>
          <a:xfrm>
            <a:off x="2789748" y="2067147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ro-RO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</a:t>
            </a:r>
            <a:r>
              <a:rPr lang="ro-RO" dirty="0" smtClean="0">
                <a:solidFill>
                  <a:srgbClr val="FF0000"/>
                </a:solidFill>
              </a:rPr>
              <a:t>(I)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8250" y="2946133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14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39844" y="702210"/>
            <a:ext cx="67359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(FU)</a:t>
            </a:r>
            <a:endParaRPr lang="ro-RO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410000"/>
              </p:ext>
            </p:extLst>
          </p:nvPr>
        </p:nvGraphicFramePr>
        <p:xfrm>
          <a:off x="355260" y="3875977"/>
          <a:ext cx="5511801" cy="287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014065"/>
              </p:ext>
            </p:extLst>
          </p:nvPr>
        </p:nvGraphicFramePr>
        <p:xfrm>
          <a:off x="6245757" y="3875977"/>
          <a:ext cx="5511801" cy="287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7320"/>
              </p:ext>
            </p:extLst>
          </p:nvPr>
        </p:nvGraphicFramePr>
        <p:xfrm>
          <a:off x="355260" y="1225985"/>
          <a:ext cx="5511801" cy="2543175"/>
        </p:xfrm>
        <a:graphic>
          <a:graphicData uri="http://schemas.openxmlformats.org/drawingml/2006/table">
            <a:tbl>
              <a:tblPr/>
              <a:tblGrid>
                <a:gridCol w="1626901">
                  <a:extLst>
                    <a:ext uri="{9D8B030D-6E8A-4147-A177-3AD203B41FA5}">
                      <a16:colId xmlns:a16="http://schemas.microsoft.com/office/drawing/2014/main" xmlns="" val="609320177"/>
                    </a:ext>
                  </a:extLst>
                </a:gridCol>
                <a:gridCol w="827721">
                  <a:extLst>
                    <a:ext uri="{9D8B030D-6E8A-4147-A177-3AD203B41FA5}">
                      <a16:colId xmlns:a16="http://schemas.microsoft.com/office/drawing/2014/main" xmlns="" val="983410271"/>
                    </a:ext>
                  </a:extLst>
                </a:gridCol>
                <a:gridCol w="938719">
                  <a:extLst>
                    <a:ext uri="{9D8B030D-6E8A-4147-A177-3AD203B41FA5}">
                      <a16:colId xmlns:a16="http://schemas.microsoft.com/office/drawing/2014/main" xmlns="" val="656694816"/>
                    </a:ext>
                  </a:extLst>
                </a:gridCol>
                <a:gridCol w="938719">
                  <a:extLst>
                    <a:ext uri="{9D8B030D-6E8A-4147-A177-3AD203B41FA5}">
                      <a16:colId xmlns:a16="http://schemas.microsoft.com/office/drawing/2014/main" xmlns="" val="421899653"/>
                    </a:ext>
                  </a:extLst>
                </a:gridCol>
                <a:gridCol w="1179741">
                  <a:extLst>
                    <a:ext uri="{9D8B030D-6E8A-4147-A177-3AD203B41FA5}">
                      <a16:colId xmlns:a16="http://schemas.microsoft.com/office/drawing/2014/main" xmlns="" val="1050755310"/>
                    </a:ext>
                  </a:extLst>
                </a:gridCol>
              </a:tblGrid>
              <a:tr h="2476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PM10, µ</a:t>
                      </a:r>
                      <a:r>
                        <a:rPr lang="en-US" sz="945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20943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OT-2 (FU)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27804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13-22.01.2021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47419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9-15.07.2021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81419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11.-17.11.2022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7108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21.02-02.03.2022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64557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11.05-20.05.2023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61618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13084"/>
              </p:ext>
            </p:extLst>
          </p:nvPr>
        </p:nvGraphicFramePr>
        <p:xfrm>
          <a:off x="6245756" y="1249797"/>
          <a:ext cx="5511801" cy="2495550"/>
        </p:xfrm>
        <a:graphic>
          <a:graphicData uri="http://schemas.openxmlformats.org/drawingml/2006/table">
            <a:tbl>
              <a:tblPr/>
              <a:tblGrid>
                <a:gridCol w="1626901">
                  <a:extLst>
                    <a:ext uri="{9D8B030D-6E8A-4147-A177-3AD203B41FA5}">
                      <a16:colId xmlns:a16="http://schemas.microsoft.com/office/drawing/2014/main" xmlns="" val="3090452978"/>
                    </a:ext>
                  </a:extLst>
                </a:gridCol>
                <a:gridCol w="827721">
                  <a:extLst>
                    <a:ext uri="{9D8B030D-6E8A-4147-A177-3AD203B41FA5}">
                      <a16:colId xmlns:a16="http://schemas.microsoft.com/office/drawing/2014/main" xmlns="" val="242324981"/>
                    </a:ext>
                  </a:extLst>
                </a:gridCol>
                <a:gridCol w="938719">
                  <a:extLst>
                    <a:ext uri="{9D8B030D-6E8A-4147-A177-3AD203B41FA5}">
                      <a16:colId xmlns:a16="http://schemas.microsoft.com/office/drawing/2014/main" xmlns="" val="1087663287"/>
                    </a:ext>
                  </a:extLst>
                </a:gridCol>
                <a:gridCol w="938719">
                  <a:extLst>
                    <a:ext uri="{9D8B030D-6E8A-4147-A177-3AD203B41FA5}">
                      <a16:colId xmlns:a16="http://schemas.microsoft.com/office/drawing/2014/main" xmlns="" val="780607114"/>
                    </a:ext>
                  </a:extLst>
                </a:gridCol>
                <a:gridCol w="1179741">
                  <a:extLst>
                    <a:ext uri="{9D8B030D-6E8A-4147-A177-3AD203B41FA5}">
                      <a16:colId xmlns:a16="http://schemas.microsoft.com/office/drawing/2014/main" xmlns="" val="568855120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PM2.5, µ</a:t>
                      </a:r>
                      <a:r>
                        <a:rPr lang="en-US" sz="945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3870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OT-2 (FU)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918605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13-22.01.2021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lipsă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07672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9-15.07.2021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35398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11.-17.11.2022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80427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21.02-02.03.2022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669314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11.05-20.05.2023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99452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37826" y="147585"/>
            <a:ext cx="428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surselor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9844" y="702210"/>
            <a:ext cx="67359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(FU) pentru PM</a:t>
            </a:r>
            <a:r>
              <a:rPr lang="ro-RO" baseline="-25000" dirty="0" smtClean="0">
                <a:solidFill>
                  <a:srgbClr val="FF0000"/>
                </a:solidFill>
              </a:rPr>
              <a:t>10</a:t>
            </a:r>
            <a:endParaRPr lang="ro-RO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57415"/>
              </p:ext>
            </p:extLst>
          </p:nvPr>
        </p:nvGraphicFramePr>
        <p:xfrm>
          <a:off x="630382" y="1134251"/>
          <a:ext cx="9630383" cy="2962768"/>
        </p:xfrm>
        <a:graphic>
          <a:graphicData uri="http://schemas.openxmlformats.org/drawingml/2006/table">
            <a:tbl>
              <a:tblPr/>
              <a:tblGrid>
                <a:gridCol w="507852">
                  <a:extLst>
                    <a:ext uri="{9D8B030D-6E8A-4147-A177-3AD203B41FA5}">
                      <a16:colId xmlns:a16="http://schemas.microsoft.com/office/drawing/2014/main" xmlns="" val="2685208954"/>
                    </a:ext>
                  </a:extLst>
                </a:gridCol>
                <a:gridCol w="722164">
                  <a:extLst>
                    <a:ext uri="{9D8B030D-6E8A-4147-A177-3AD203B41FA5}">
                      <a16:colId xmlns:a16="http://schemas.microsoft.com/office/drawing/2014/main" xmlns="" val="3784268473"/>
                    </a:ext>
                  </a:extLst>
                </a:gridCol>
                <a:gridCol w="829429">
                  <a:extLst>
                    <a:ext uri="{9D8B030D-6E8A-4147-A177-3AD203B41FA5}">
                      <a16:colId xmlns:a16="http://schemas.microsoft.com/office/drawing/2014/main" xmlns="" val="1934106945"/>
                    </a:ext>
                  </a:extLst>
                </a:gridCol>
                <a:gridCol w="733276">
                  <a:extLst>
                    <a:ext uri="{9D8B030D-6E8A-4147-A177-3AD203B41FA5}">
                      <a16:colId xmlns:a16="http://schemas.microsoft.com/office/drawing/2014/main" xmlns="" val="2125539227"/>
                    </a:ext>
                  </a:extLst>
                </a:gridCol>
                <a:gridCol w="352507">
                  <a:extLst>
                    <a:ext uri="{9D8B030D-6E8A-4147-A177-3AD203B41FA5}">
                      <a16:colId xmlns:a16="http://schemas.microsoft.com/office/drawing/2014/main" xmlns="" val="1464048637"/>
                    </a:ext>
                  </a:extLst>
                </a:gridCol>
                <a:gridCol w="352507">
                  <a:extLst>
                    <a:ext uri="{9D8B030D-6E8A-4147-A177-3AD203B41FA5}">
                      <a16:colId xmlns:a16="http://schemas.microsoft.com/office/drawing/2014/main" xmlns="" val="3835772965"/>
                    </a:ext>
                  </a:extLst>
                </a:gridCol>
                <a:gridCol w="517377">
                  <a:extLst>
                    <a:ext uri="{9D8B030D-6E8A-4147-A177-3AD203B41FA5}">
                      <a16:colId xmlns:a16="http://schemas.microsoft.com/office/drawing/2014/main" xmlns="" val="4168003279"/>
                    </a:ext>
                  </a:extLst>
                </a:gridCol>
                <a:gridCol w="829429">
                  <a:extLst>
                    <a:ext uri="{9D8B030D-6E8A-4147-A177-3AD203B41FA5}">
                      <a16:colId xmlns:a16="http://schemas.microsoft.com/office/drawing/2014/main" xmlns="" val="3992694719"/>
                    </a:ext>
                  </a:extLst>
                </a:gridCol>
                <a:gridCol w="733276">
                  <a:extLst>
                    <a:ext uri="{9D8B030D-6E8A-4147-A177-3AD203B41FA5}">
                      <a16:colId xmlns:a16="http://schemas.microsoft.com/office/drawing/2014/main" xmlns="" val="2274461406"/>
                    </a:ext>
                  </a:extLst>
                </a:gridCol>
                <a:gridCol w="352507">
                  <a:extLst>
                    <a:ext uri="{9D8B030D-6E8A-4147-A177-3AD203B41FA5}">
                      <a16:colId xmlns:a16="http://schemas.microsoft.com/office/drawing/2014/main" xmlns="" val="4017079997"/>
                    </a:ext>
                  </a:extLst>
                </a:gridCol>
                <a:gridCol w="352507">
                  <a:extLst>
                    <a:ext uri="{9D8B030D-6E8A-4147-A177-3AD203B41FA5}">
                      <a16:colId xmlns:a16="http://schemas.microsoft.com/office/drawing/2014/main" xmlns="" val="406566877"/>
                    </a:ext>
                  </a:extLst>
                </a:gridCol>
                <a:gridCol w="517377">
                  <a:extLst>
                    <a:ext uri="{9D8B030D-6E8A-4147-A177-3AD203B41FA5}">
                      <a16:colId xmlns:a16="http://schemas.microsoft.com/office/drawing/2014/main" xmlns="" val="520184016"/>
                    </a:ext>
                  </a:extLst>
                </a:gridCol>
                <a:gridCol w="870900">
                  <a:extLst>
                    <a:ext uri="{9D8B030D-6E8A-4147-A177-3AD203B41FA5}">
                      <a16:colId xmlns:a16="http://schemas.microsoft.com/office/drawing/2014/main" xmlns="" val="2779794848"/>
                    </a:ext>
                  </a:extLst>
                </a:gridCol>
                <a:gridCol w="733276">
                  <a:extLst>
                    <a:ext uri="{9D8B030D-6E8A-4147-A177-3AD203B41FA5}">
                      <a16:colId xmlns:a16="http://schemas.microsoft.com/office/drawing/2014/main" xmlns="" val="685349650"/>
                    </a:ext>
                  </a:extLst>
                </a:gridCol>
                <a:gridCol w="352507">
                  <a:extLst>
                    <a:ext uri="{9D8B030D-6E8A-4147-A177-3AD203B41FA5}">
                      <a16:colId xmlns:a16="http://schemas.microsoft.com/office/drawing/2014/main" xmlns="" val="1532235679"/>
                    </a:ext>
                  </a:extLst>
                </a:gridCol>
                <a:gridCol w="352507">
                  <a:extLst>
                    <a:ext uri="{9D8B030D-6E8A-4147-A177-3AD203B41FA5}">
                      <a16:colId xmlns:a16="http://schemas.microsoft.com/office/drawing/2014/main" xmlns="" val="975844026"/>
                    </a:ext>
                  </a:extLst>
                </a:gridCol>
                <a:gridCol w="520985">
                  <a:extLst>
                    <a:ext uri="{9D8B030D-6E8A-4147-A177-3AD203B41FA5}">
                      <a16:colId xmlns:a16="http://schemas.microsoft.com/office/drawing/2014/main" xmlns="" val="2411999107"/>
                    </a:ext>
                  </a:extLst>
                </a:gridCol>
              </a:tblGrid>
              <a:tr h="4068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OT-2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OT-2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OT-2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5933710"/>
                  </a:ext>
                </a:extLst>
              </a:tr>
              <a:tr h="1818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017149"/>
                  </a:ext>
                </a:extLst>
              </a:tr>
              <a:tr h="14717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Ianuarie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 1a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 2a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 3a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7181777"/>
                  </a:ext>
                </a:extLst>
              </a:tr>
              <a:tr h="147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 1b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 2b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 3b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6839078"/>
                  </a:ext>
                </a:extLst>
              </a:tr>
              <a:tr h="147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 1c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 2c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 3c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2873420"/>
                  </a:ext>
                </a:extLst>
              </a:tr>
              <a:tr h="14717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Iulie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09-10.07.2021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 1a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15-16.07.2021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 2a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12-13.07.2021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 3a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0624816"/>
                  </a:ext>
                </a:extLst>
              </a:tr>
              <a:tr h="147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10-11.07.2021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 1b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16-17.07.2021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 2b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51.63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13-14.07.2021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 3b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2864499"/>
                  </a:ext>
                </a:extLst>
              </a:tr>
              <a:tr h="147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11-12.07.2021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 1c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17-18.07.2021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 2c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14-15.07.2021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 3c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485805"/>
                  </a:ext>
                </a:extLst>
              </a:tr>
              <a:tr h="15596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Noiembrie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– 12.11.2021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III 1a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– 18.11.2021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III 2a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– 15.11.2021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III 3a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4576581"/>
                  </a:ext>
                </a:extLst>
              </a:tr>
              <a:tr h="74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– 13.11.2021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III 1b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– 19.11.2021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III 2b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– 16.11.2021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III 3b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93001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– 14.11.2021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III 1c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– 20.11.2021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III 2c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– 17.11.2021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III 3c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644724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21-22.02.2022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IV 1a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24-25.02.2022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IV 2a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27-28.02.2022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IV 3a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25025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22-23.02.2022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IV 1b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25-26.02.2022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IV 2b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26.83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28.02-01.03.2022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IV 3b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5810252"/>
                  </a:ext>
                </a:extLst>
              </a:tr>
              <a:tr h="1316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23-24.02.2022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IV 1c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26-27.02.2022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IV 2c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01-02.03.2022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IV 3c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5904787"/>
                  </a:ext>
                </a:extLst>
              </a:tr>
              <a:tr h="14717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11-12.05.2022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V 1a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14-15.05.2022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V 2a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17-18.05.2022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V 3a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30.51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1798010"/>
                  </a:ext>
                </a:extLst>
              </a:tr>
              <a:tr h="147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12-13.05.2022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V 1b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15-16.05.2022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V 2b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18-19.05.2022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V 3b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1616435"/>
                  </a:ext>
                </a:extLst>
              </a:tr>
              <a:tr h="155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13-14.05.2022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V 1c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38.95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26.18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16-17.05.2022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V 2c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19-20.05.2022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V 3c PM10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26.36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4786843"/>
                  </a:ext>
                </a:extLst>
              </a:tr>
              <a:tr h="1558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nr.zile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4866440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168666"/>
              </p:ext>
            </p:extLst>
          </p:nvPr>
        </p:nvGraphicFramePr>
        <p:xfrm>
          <a:off x="4887884" y="4231178"/>
          <a:ext cx="6992342" cy="238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9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672379"/>
              </p:ext>
            </p:extLst>
          </p:nvPr>
        </p:nvGraphicFramePr>
        <p:xfrm>
          <a:off x="581308" y="1141519"/>
          <a:ext cx="6359819" cy="270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6617" y="3848793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6539" y="6331340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90420" y="107154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39844" y="702210"/>
            <a:ext cx="67359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(FU) pentru PM</a:t>
            </a:r>
            <a:r>
              <a:rPr lang="ro-RO" baseline="-25000" dirty="0" smtClean="0">
                <a:solidFill>
                  <a:srgbClr val="FF0000"/>
                </a:solidFill>
              </a:rPr>
              <a:t>10</a:t>
            </a:r>
            <a:endParaRPr lang="ro-RO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16661" y="1069108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44211" y="1069108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20011"/>
              </p:ext>
            </p:extLst>
          </p:nvPr>
        </p:nvGraphicFramePr>
        <p:xfrm>
          <a:off x="6500553" y="3848793"/>
          <a:ext cx="5602825" cy="285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Oval 18"/>
          <p:cNvSpPr/>
          <p:nvPr/>
        </p:nvSpPr>
        <p:spPr>
          <a:xfrm>
            <a:off x="8097807" y="431107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462087" y="431107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82334" y="431107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14455" y="4387778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941606" y="4387778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0061839" y="3648632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0601140" y="3652691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11138506" y="3642222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7375222" y="3541812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9812232" y="3843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60" name="TextBox 59"/>
          <p:cNvSpPr txBox="1"/>
          <p:nvPr/>
        </p:nvSpPr>
        <p:spPr>
          <a:xfrm>
            <a:off x="10423178" y="38437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61" name="TextBox 60"/>
          <p:cNvSpPr txBox="1"/>
          <p:nvPr/>
        </p:nvSpPr>
        <p:spPr>
          <a:xfrm>
            <a:off x="10950453" y="381943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62" name="TextBox 61"/>
          <p:cNvSpPr txBox="1"/>
          <p:nvPr/>
        </p:nvSpPr>
        <p:spPr>
          <a:xfrm>
            <a:off x="7729285" y="3870541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10801708" y="910568"/>
            <a:ext cx="180000" cy="180000"/>
          </a:xfrm>
          <a:prstGeom prst="rect">
            <a:avLst/>
          </a:prstGeom>
          <a:solidFill>
            <a:srgbClr val="FF93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0" name="TextBox 49"/>
          <p:cNvSpPr txBox="1"/>
          <p:nvPr/>
        </p:nvSpPr>
        <p:spPr>
          <a:xfrm>
            <a:off x="10705488" y="109093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V</a:t>
            </a:r>
            <a:endParaRPr lang="ro-RO" dirty="0"/>
          </a:p>
        </p:txBody>
      </p:sp>
      <p:sp>
        <p:nvSpPr>
          <p:cNvPr id="64" name="TextBox 63"/>
          <p:cNvSpPr txBox="1"/>
          <p:nvPr/>
        </p:nvSpPr>
        <p:spPr>
          <a:xfrm>
            <a:off x="6737212" y="1665790"/>
            <a:ext cx="44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 </a:t>
            </a:r>
            <a:r>
              <a:rPr lang="ro-RO" sz="1200" i="1" dirty="0" smtClean="0"/>
              <a:t>(1 octombrie – 31 martie cf. L.104/2011)</a:t>
            </a:r>
            <a:endParaRPr lang="en-US" sz="1200" i="1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6734963" y="2474928"/>
            <a:ext cx="442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b="1" i="1" dirty="0" smtClean="0"/>
              <a:t>Perioada de vară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544291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toate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parte, cu evidențierea numărului de zile cu „creșteri„ negative (neconcordanța dintre rezultate POIM și RNMCA).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255" y="192424"/>
            <a:ext cx="3920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OLT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OT1, OT2, OT3</a:t>
            </a:r>
          </a:p>
        </p:txBody>
      </p:sp>
      <p:sp>
        <p:nvSpPr>
          <p:cNvPr id="6" name="Rectangle 5"/>
          <p:cNvSpPr/>
          <p:nvPr/>
        </p:nvSpPr>
        <p:spPr>
          <a:xfrm>
            <a:off x="9013479" y="3939665"/>
            <a:ext cx="3108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 smtClean="0"/>
              <a:t>:</a:t>
            </a:r>
            <a:r>
              <a:rPr lang="ro-RO" i="1" dirty="0" smtClean="0"/>
              <a:t> </a:t>
            </a:r>
            <a:r>
              <a:rPr lang="it-IT" dirty="0"/>
              <a:t>Bd. Alexandru Ioan Cuza, nr. </a:t>
            </a:r>
            <a:r>
              <a:rPr lang="it-IT" dirty="0" smtClean="0"/>
              <a:t>155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274" y="3067212"/>
            <a:ext cx="3831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 smtClean="0"/>
              <a:t>- </a:t>
            </a:r>
            <a:r>
              <a:rPr lang="ro-RO" dirty="0"/>
              <a:t>Str. Arcului, nr. 3 (C1)</a:t>
            </a:r>
          </a:p>
          <a:p>
            <a:r>
              <a:rPr lang="ro-RO" dirty="0"/>
              <a:t>- </a:t>
            </a:r>
            <a:r>
              <a:rPr lang="nn-NO" dirty="0"/>
              <a:t>Bd. Alexandru Ioan Cuza, nr. 18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58018" y="5427583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/>
              <a:t>municipiul </a:t>
            </a:r>
            <a:r>
              <a:rPr lang="ro-RO" i="1" dirty="0" smtClean="0"/>
              <a:t>Slatina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5051418" y="4992701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888292" y="5005535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6669306" y="498678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7480191" y="4998884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8287194" y="5005535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9132364" y="4998884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5060204" y="599300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5901459" y="5972854"/>
            <a:ext cx="648000" cy="576000"/>
          </a:xfrm>
          <a:prstGeom prst="star8">
            <a:avLst/>
          </a:prstGeom>
          <a:solidFill>
            <a:srgbClr val="FF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6756550" y="5895297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7536126" y="5907393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8299282" y="590211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9154373" y="587331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05447" y="5373673"/>
            <a:ext cx="1892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CIV, CV</a:t>
            </a:r>
            <a:endParaRPr lang="en-US" dirty="0" smtClean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488" y="1080000"/>
            <a:ext cx="5642706" cy="3797481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 flipV="1">
            <a:off x="7080551" y="3563284"/>
            <a:ext cx="1818643" cy="699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26327" y="3563284"/>
            <a:ext cx="2585258" cy="150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3508" y="1115754"/>
            <a:ext cx="36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/>
              <a:t>: </a:t>
            </a:r>
            <a:r>
              <a:rPr lang="en-US" dirty="0" err="1"/>
              <a:t>Strada</a:t>
            </a:r>
            <a:r>
              <a:rPr lang="en-US" dirty="0"/>
              <a:t> </a:t>
            </a:r>
            <a:r>
              <a:rPr lang="en-US" dirty="0" err="1"/>
              <a:t>Crişan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</a:t>
            </a:r>
            <a:r>
              <a:rPr lang="en-US" dirty="0" smtClean="0"/>
              <a:t>11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922267" y="1481169"/>
            <a:ext cx="3062495" cy="105220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038652" y="4984396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0009464" y="5824966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9022382" y="1606606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9035326" y="2406526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:a16="http://schemas.microsoft.com/office/drawing/2014/main" xmlns="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xmlns="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:a16="http://schemas.microsoft.com/office/drawing/2014/main" xmlns="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:a16="http://schemas.microsoft.com/office/drawing/2014/main" xmlns="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233420"/>
                  </a:ext>
                </a:extLst>
              </a:tr>
            </a:tbl>
          </a:graphicData>
        </a:graphic>
      </p:graphicFrame>
      <p:sp>
        <p:nvSpPr>
          <p:cNvPr id="46" name="8-Point Star 45"/>
          <p:cNvSpPr/>
          <p:nvPr/>
        </p:nvSpPr>
        <p:spPr>
          <a:xfrm>
            <a:off x="11771034" y="3295307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9662128" y="3275856"/>
            <a:ext cx="236471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8" name="8-Point Star 47"/>
          <p:cNvSpPr/>
          <p:nvPr/>
        </p:nvSpPr>
        <p:spPr>
          <a:xfrm>
            <a:off x="9673197" y="2884801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9" name="8-Point Star 48"/>
          <p:cNvSpPr/>
          <p:nvPr/>
        </p:nvSpPr>
        <p:spPr>
          <a:xfrm>
            <a:off x="10843298" y="2908562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50" name="8-Point Star 49"/>
          <p:cNvSpPr/>
          <p:nvPr/>
        </p:nvSpPr>
        <p:spPr>
          <a:xfrm>
            <a:off x="10327882" y="3275856"/>
            <a:ext cx="197519" cy="213906"/>
          </a:xfrm>
          <a:prstGeom prst="star8">
            <a:avLst/>
          </a:prstGeom>
          <a:solidFill>
            <a:srgbClr val="FF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127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876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OT2;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au valori apropiate pentru locația 1 și 3 (29,36 µg/m</a:t>
            </a:r>
            <a:r>
              <a:rPr lang="ro-RO" baseline="30000" dirty="0" smtClean="0"/>
              <a:t>3</a:t>
            </a:r>
            <a:r>
              <a:rPr lang="ro-RO" dirty="0" smtClean="0"/>
              <a:t>, 29,52 µg/m</a:t>
            </a:r>
            <a:r>
              <a:rPr lang="ro-RO" baseline="30000" dirty="0" smtClean="0"/>
              <a:t>3</a:t>
            </a:r>
            <a:r>
              <a:rPr lang="ro-RO" dirty="0" smtClean="0"/>
              <a:t>) dar și pentru locația OT2 (cu toate că ceva mai ridicată 33,83 µg/m</a:t>
            </a:r>
            <a:r>
              <a:rPr lang="ro-RO" baseline="30000" dirty="0" smtClean="0"/>
              <a:t>3 </a:t>
            </a:r>
            <a:r>
              <a:rPr lang="ro-RO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</a:t>
            </a:r>
            <a:r>
              <a:rPr lang="ro-RO" dirty="0"/>
              <a:t>OT2</a:t>
            </a:r>
            <a:r>
              <a:rPr lang="ro-RO" dirty="0" smtClean="0"/>
              <a:t>;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16929" y="3652580"/>
          <a:ext cx="4928649" cy="296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699862"/>
              </p:ext>
            </p:extLst>
          </p:nvPr>
        </p:nvGraphicFramePr>
        <p:xfrm>
          <a:off x="216929" y="1282153"/>
          <a:ext cx="3840480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278065" y="1282153"/>
          <a:ext cx="3840480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8278368" y="1292459"/>
          <a:ext cx="3840480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18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619742"/>
              </p:ext>
            </p:extLst>
          </p:nvPr>
        </p:nvGraphicFramePr>
        <p:xfrm>
          <a:off x="201706" y="605118"/>
          <a:ext cx="11766176" cy="582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8-Point Star 7"/>
          <p:cNvSpPr/>
          <p:nvPr/>
        </p:nvSpPr>
        <p:spPr>
          <a:xfrm>
            <a:off x="2100068" y="1923897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5638338" y="1923897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680410" y="1923897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7" name="8-Point Star 6"/>
          <p:cNvSpPr/>
          <p:nvPr/>
        </p:nvSpPr>
        <p:spPr>
          <a:xfrm>
            <a:off x="10953253" y="1923897"/>
            <a:ext cx="648000" cy="576000"/>
          </a:xfrm>
          <a:prstGeom prst="star8">
            <a:avLst/>
          </a:prstGeom>
          <a:solidFill>
            <a:srgbClr val="FF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908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2560" y="3938908"/>
            <a:ext cx="6949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OT2;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/>
              <a:t>Concentrațiile medii au valori apropiate: </a:t>
            </a:r>
            <a:r>
              <a:rPr lang="ro-RO" dirty="0" smtClean="0"/>
              <a:t>21,00 </a:t>
            </a:r>
            <a:r>
              <a:rPr lang="ro-RO" dirty="0"/>
              <a:t>µg/m</a:t>
            </a:r>
            <a:r>
              <a:rPr lang="ro-RO" baseline="30000" dirty="0"/>
              <a:t>3</a:t>
            </a:r>
            <a:r>
              <a:rPr lang="ro-RO" dirty="0"/>
              <a:t>, </a:t>
            </a:r>
            <a:r>
              <a:rPr lang="ro-RO" dirty="0" smtClean="0"/>
              <a:t>21,60 </a:t>
            </a:r>
            <a:r>
              <a:rPr lang="ro-RO" dirty="0"/>
              <a:t>µg/m</a:t>
            </a:r>
            <a:r>
              <a:rPr lang="ro-RO" baseline="30000" dirty="0"/>
              <a:t>3</a:t>
            </a:r>
            <a:r>
              <a:rPr lang="ro-RO" dirty="0"/>
              <a:t> pentru locațiile OT1 și OT3 ceea ce poate indica o bună reprezentativitate a locațiilor OT1 și OT2; </a:t>
            </a:r>
            <a:r>
              <a:rPr lang="ro-RO" dirty="0" smtClean="0"/>
              <a:t>circa 10% </a:t>
            </a:r>
            <a:r>
              <a:rPr lang="ro-RO" dirty="0"/>
              <a:t>mai mare în </a:t>
            </a:r>
            <a:r>
              <a:rPr lang="ro-RO" dirty="0" smtClean="0"/>
              <a:t>OT2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16929" y="1239479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237282" y="1239479"/>
          <a:ext cx="3861689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8267324" y="1239479"/>
          <a:ext cx="3861689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216929" y="3553245"/>
          <a:ext cx="5075039" cy="287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42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611918"/>
              </p:ext>
            </p:extLst>
          </p:nvPr>
        </p:nvGraphicFramePr>
        <p:xfrm>
          <a:off x="69697" y="641489"/>
          <a:ext cx="11592256" cy="504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8-Point Star 7"/>
          <p:cNvSpPr/>
          <p:nvPr/>
        </p:nvSpPr>
        <p:spPr>
          <a:xfrm>
            <a:off x="1749508" y="1536130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5287206" y="1536130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452172" y="1536130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10587799" y="1479982"/>
            <a:ext cx="648000" cy="576000"/>
          </a:xfrm>
          <a:prstGeom prst="star8">
            <a:avLst/>
          </a:prstGeom>
          <a:solidFill>
            <a:srgbClr val="FF66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46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949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(lunile ianuarie, februarie, noiembrie) au fost determinate cele mai mari concentrații; sursă probabilă de emisii din încălzirea rezidențială – reflectată în nivelul de fond care face parte din concentrație locală determinată;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OT2;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91754" y="1232050"/>
          <a:ext cx="3825141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210849" y="1232050"/>
          <a:ext cx="4028082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8432885" y="1232050"/>
          <a:ext cx="3603605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216929" y="3632413"/>
          <a:ext cx="4773552" cy="306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1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1851</Words>
  <Application>Microsoft Office PowerPoint</Application>
  <PresentationFormat>Widescreen</PresentationFormat>
  <Paragraphs>720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81</cp:revision>
  <dcterms:created xsi:type="dcterms:W3CDTF">2022-01-26T07:33:02Z</dcterms:created>
  <dcterms:modified xsi:type="dcterms:W3CDTF">2023-04-12T14:29:56Z</dcterms:modified>
</cp:coreProperties>
</file>