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264" r:id="rId4"/>
    <p:sldId id="265" r:id="rId5"/>
    <p:sldId id="270" r:id="rId6"/>
    <p:sldId id="266" r:id="rId7"/>
    <p:sldId id="273" r:id="rId8"/>
    <p:sldId id="267" r:id="rId9"/>
    <p:sldId id="274" r:id="rId10"/>
    <p:sldId id="268" r:id="rId11"/>
    <p:sldId id="269" r:id="rId12"/>
    <p:sldId id="271" r:id="rId13"/>
    <p:sldId id="272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66FF"/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HARGHIT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HARGHITA%205%20campanii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HARGHITAf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HARGHITAf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HARGHITAf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HARGHITAf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HARGHITA%205%20campani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HARGHITA%205%20campanii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HR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HR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HR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HARGHITA%205%20campani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HARGHITA%205%20campani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HARGHITA%205%20campani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HARGHITA%205%20campani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HARGHITA%205%20campani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HARGHITA%205%20campani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HARGHITA%205%20campani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HARGHITA%205%20campani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HR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AF-4D8D-B188-8F738D02CBC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AF-4D8D-B188-8F738D02CBC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AF-4D8D-B188-8F738D02CBC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AF-4D8D-B188-8F738D02CBC5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PM'!$H$10,'centralizare rezultate PM'!$N$10,'centralizare rezultate PM'!$T$10,'centralizare rezultate PM'!$Z$10)</c:f>
              <c:numCache>
                <c:formatCode>0.00</c:formatCode>
                <c:ptCount val="4"/>
                <c:pt idx="0">
                  <c:v>25.090579710145384</c:v>
                </c:pt>
                <c:pt idx="1">
                  <c:v>19.474637681159791</c:v>
                </c:pt>
                <c:pt idx="2">
                  <c:v>46.195652173912983</c:v>
                </c:pt>
                <c:pt idx="3">
                  <c:v>51.449275362319007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EAF-4D8D-B188-8F738D02CBC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EAF-4D8D-B188-8F738D02CBC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EAF-4D8D-B188-8F738D02CBC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EAF-4D8D-B188-8F738D02CBC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EAF-4D8D-B188-8F738D02CBC5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PM'!$H$11,'centralizare rezultate PM'!$N$11,'centralizare rezultate PM'!$T$11,'centralizare rezultate PM'!$Z$11)</c:f>
              <c:numCache>
                <c:formatCode>0.00</c:formatCode>
                <c:ptCount val="4"/>
                <c:pt idx="0">
                  <c:v>23.18840579710151</c:v>
                </c:pt>
                <c:pt idx="1">
                  <c:v>28.804347826086602</c:v>
                </c:pt>
                <c:pt idx="2">
                  <c:v>15.307971014492477</c:v>
                </c:pt>
                <c:pt idx="3">
                  <c:v>42.391304347825745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EAF-4D8D-B188-8F738D02CBC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EAF-4D8D-B188-8F738D02CBC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EAF-4D8D-B188-8F738D02CBC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EAF-4D8D-B188-8F738D02CBC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EAF-4D8D-B188-8F738D02CBC5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PM'!$H$12,'centralizare rezultate PM'!$N$12,'centralizare rezultate PM'!$T$12,'centralizare rezultate PM'!$Z$12)</c:f>
              <c:numCache>
                <c:formatCode>0.00</c:formatCode>
                <c:ptCount val="4"/>
                <c:pt idx="0">
                  <c:v>27.264492753623308</c:v>
                </c:pt>
                <c:pt idx="1">
                  <c:v>34.420289855072696</c:v>
                </c:pt>
                <c:pt idx="2">
                  <c:v>40.670289855072916</c:v>
                </c:pt>
                <c:pt idx="3">
                  <c:v>43.840579710144524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BEAF-4D8D-B188-8F738D02C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431312"/>
        <c:axId val="295429744"/>
      </c:barChart>
      <c:catAx>
        <c:axId val="295431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5429744"/>
        <c:crosses val="autoZero"/>
        <c:auto val="1"/>
        <c:lblAlgn val="ctr"/>
        <c:lblOffset val="100"/>
        <c:noMultiLvlLbl val="0"/>
      </c:catAx>
      <c:valAx>
        <c:axId val="29542974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43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FF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2000" b="0" dirty="0"/>
              <a:t>CORELAȚIE</a:t>
            </a:r>
            <a:r>
              <a:rPr lang="ro-RO" sz="2000" b="0" baseline="0" dirty="0"/>
              <a:t> DETERMINĂRI GRAVIMETRICE HR-2 RNMCA (FU)  ȘI POIM (T)</a:t>
            </a:r>
          </a:p>
          <a:p>
            <a:pPr>
              <a:defRPr sz="2000"/>
            </a:pPr>
            <a:r>
              <a:rPr lang="ro-RO" sz="2000" b="0" baseline="0" dirty="0"/>
              <a:t>PM</a:t>
            </a:r>
            <a:r>
              <a:rPr lang="ro-RO" sz="2000" b="0" baseline="-25000" dirty="0"/>
              <a:t>2,5</a:t>
            </a:r>
            <a:endParaRPr lang="en-US" sz="2000" b="0" baseline="-25000" dirty="0"/>
          </a:p>
        </c:rich>
      </c:tx>
      <c:layout>
        <c:manualLayout>
          <c:xMode val="edge"/>
          <c:yMode val="edge"/>
          <c:x val="0.19926979936035052"/>
          <c:y val="3.90961211823534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230247938322669E-2"/>
          <c:y val="0.14611173185794171"/>
          <c:w val="0.96270422763653918"/>
          <c:h val="0.7326535191202167"/>
        </c:manualLayout>
      </c:layout>
      <c:lineChart>
        <c:grouping val="standard"/>
        <c:varyColors val="0"/>
        <c:ser>
          <c:idx val="0"/>
          <c:order val="0"/>
          <c:tx>
            <c:strRef>
              <c:f>'PM2.5 comparativ'!$B$1</c:f>
              <c:strCache>
                <c:ptCount val="1"/>
                <c:pt idx="0">
                  <c:v>HR-2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'PM2.5 comparativ'!$B$61:$B$607</c:f>
              <c:numCache>
                <c:formatCode>General</c:formatCode>
                <c:ptCount val="547"/>
                <c:pt idx="102" formatCode="#,##0.00">
                  <c:v>10.26</c:v>
                </c:pt>
                <c:pt idx="103" formatCode="#,##0.00">
                  <c:v>7.72</c:v>
                </c:pt>
                <c:pt idx="104" formatCode="#,##0.00">
                  <c:v>5.8</c:v>
                </c:pt>
                <c:pt idx="105" formatCode="#,##0.00">
                  <c:v>6.64</c:v>
                </c:pt>
                <c:pt idx="106" formatCode="#,##0.00">
                  <c:v>8.66</c:v>
                </c:pt>
                <c:pt idx="107" formatCode="#,##0.00">
                  <c:v>7.57</c:v>
                </c:pt>
                <c:pt idx="108" formatCode="#,##0.00">
                  <c:v>10.85</c:v>
                </c:pt>
                <c:pt idx="109" formatCode="#,##0.00">
                  <c:v>10.42</c:v>
                </c:pt>
                <c:pt idx="110" formatCode="#,##0.00">
                  <c:v>5.88</c:v>
                </c:pt>
                <c:pt idx="111" formatCode="#,##0.00">
                  <c:v>3.63</c:v>
                </c:pt>
                <c:pt idx="112" formatCode="#,##0.00">
                  <c:v>7.4</c:v>
                </c:pt>
                <c:pt idx="113" formatCode="#,##0.00">
                  <c:v>9.89</c:v>
                </c:pt>
                <c:pt idx="114" formatCode="#,##0.00">
                  <c:v>11.45</c:v>
                </c:pt>
                <c:pt idx="115" formatCode="#,##0.00">
                  <c:v>14.54</c:v>
                </c:pt>
                <c:pt idx="116" formatCode="#,##0.00">
                  <c:v>18.54</c:v>
                </c:pt>
                <c:pt idx="117" formatCode="#,##0.00">
                  <c:v>7.57</c:v>
                </c:pt>
                <c:pt idx="118" formatCode="#,##0.00">
                  <c:v>9.0299999999999994</c:v>
                </c:pt>
                <c:pt idx="119" formatCode="#,##0.00">
                  <c:v>9.8000000000000007</c:v>
                </c:pt>
                <c:pt idx="120" formatCode="#,##0.00">
                  <c:v>11.6</c:v>
                </c:pt>
                <c:pt idx="121" formatCode="#,##0.00">
                  <c:v>17.28</c:v>
                </c:pt>
                <c:pt idx="122" formatCode="#,##0.00">
                  <c:v>9.7100000000000009</c:v>
                </c:pt>
                <c:pt idx="123" formatCode="#,##0.00">
                  <c:v>5.12</c:v>
                </c:pt>
                <c:pt idx="124" formatCode="#,##0.00">
                  <c:v>3.34</c:v>
                </c:pt>
                <c:pt idx="125" formatCode="#,##0.00">
                  <c:v>2.76</c:v>
                </c:pt>
                <c:pt idx="126" formatCode="#,##0.00">
                  <c:v>3.88</c:v>
                </c:pt>
                <c:pt idx="127" formatCode="#,##0.00">
                  <c:v>9.0500000000000007</c:v>
                </c:pt>
                <c:pt idx="128" formatCode="#,##0.00">
                  <c:v>10.48</c:v>
                </c:pt>
                <c:pt idx="129" formatCode="#,##0.00">
                  <c:v>20.92</c:v>
                </c:pt>
                <c:pt idx="130" formatCode="#,##0.00">
                  <c:v>13.55</c:v>
                </c:pt>
                <c:pt idx="131" formatCode="#,##0.00">
                  <c:v>13.45</c:v>
                </c:pt>
                <c:pt idx="132" formatCode="#,##0.00">
                  <c:v>14.62</c:v>
                </c:pt>
                <c:pt idx="133" formatCode="#,##0.00">
                  <c:v>14.71</c:v>
                </c:pt>
                <c:pt idx="134" formatCode="#,##0.00">
                  <c:v>12.81</c:v>
                </c:pt>
                <c:pt idx="135" formatCode="#,##0.00">
                  <c:v>15.26</c:v>
                </c:pt>
                <c:pt idx="136" formatCode="#,##0.00">
                  <c:v>17.510000000000002</c:v>
                </c:pt>
                <c:pt idx="137" formatCode="#,##0.00">
                  <c:v>17.75</c:v>
                </c:pt>
                <c:pt idx="138" formatCode="#,##0.00">
                  <c:v>13.12</c:v>
                </c:pt>
                <c:pt idx="139" formatCode="#,##0.00">
                  <c:v>14.16</c:v>
                </c:pt>
                <c:pt idx="140" formatCode="#,##0.00">
                  <c:v>14.75</c:v>
                </c:pt>
                <c:pt idx="141" formatCode="#,##0.00">
                  <c:v>7.06</c:v>
                </c:pt>
                <c:pt idx="142" formatCode="#,##0.00">
                  <c:v>3.53</c:v>
                </c:pt>
                <c:pt idx="143" formatCode="#,##0.00">
                  <c:v>9.5299999999999994</c:v>
                </c:pt>
                <c:pt idx="144" formatCode="#,##0.00">
                  <c:v>11.78</c:v>
                </c:pt>
                <c:pt idx="145" formatCode="#,##0.00">
                  <c:v>11.44</c:v>
                </c:pt>
                <c:pt idx="146" formatCode="#,##0.00">
                  <c:v>12.03</c:v>
                </c:pt>
                <c:pt idx="147" formatCode="#,##0.00">
                  <c:v>13.17</c:v>
                </c:pt>
                <c:pt idx="148" formatCode="#,##0.00">
                  <c:v>18.21</c:v>
                </c:pt>
                <c:pt idx="149" formatCode="#,##0.00">
                  <c:v>17.95</c:v>
                </c:pt>
                <c:pt idx="150" formatCode="#,##0.00">
                  <c:v>14.04</c:v>
                </c:pt>
                <c:pt idx="151" formatCode="#,##0.00">
                  <c:v>11.23</c:v>
                </c:pt>
                <c:pt idx="152" formatCode="#,##0.00">
                  <c:v>12.95</c:v>
                </c:pt>
                <c:pt idx="153" formatCode="#,##0.00">
                  <c:v>10.9</c:v>
                </c:pt>
                <c:pt idx="154" formatCode="#,##0.00">
                  <c:v>11.16</c:v>
                </c:pt>
                <c:pt idx="155" formatCode="#,##0.00">
                  <c:v>8.24</c:v>
                </c:pt>
                <c:pt idx="156" formatCode="#,##0.00">
                  <c:v>10.14</c:v>
                </c:pt>
                <c:pt idx="157" formatCode="#,##0.00">
                  <c:v>13.85</c:v>
                </c:pt>
                <c:pt idx="158" formatCode="#,##0.00">
                  <c:v>5.48</c:v>
                </c:pt>
                <c:pt idx="159" formatCode="#,##0.00">
                  <c:v>2.17</c:v>
                </c:pt>
                <c:pt idx="160" formatCode="#,##0.00">
                  <c:v>5.93</c:v>
                </c:pt>
                <c:pt idx="161" formatCode="#,##0.00">
                  <c:v>10.050000000000001</c:v>
                </c:pt>
                <c:pt idx="162" formatCode="#,##0.00">
                  <c:v>12.26</c:v>
                </c:pt>
                <c:pt idx="163" formatCode="#,##0.00">
                  <c:v>9.81</c:v>
                </c:pt>
                <c:pt idx="164" formatCode="#,##0.00">
                  <c:v>17.68</c:v>
                </c:pt>
                <c:pt idx="165" formatCode="#,##0.00">
                  <c:v>10.97</c:v>
                </c:pt>
                <c:pt idx="166" formatCode="#,##0.00">
                  <c:v>7.16</c:v>
                </c:pt>
                <c:pt idx="167" formatCode="#,##0.00">
                  <c:v>10.09</c:v>
                </c:pt>
                <c:pt idx="168" formatCode="#,##0.00">
                  <c:v>11.97</c:v>
                </c:pt>
                <c:pt idx="169" formatCode="#,##0.00">
                  <c:v>14.36</c:v>
                </c:pt>
                <c:pt idx="170" formatCode="#,##0.00">
                  <c:v>6.5</c:v>
                </c:pt>
                <c:pt idx="173" formatCode="#,##0.00">
                  <c:v>9.08</c:v>
                </c:pt>
                <c:pt idx="174" formatCode="#,##0.00">
                  <c:v>12.63</c:v>
                </c:pt>
                <c:pt idx="175" formatCode="#,##0.00">
                  <c:v>12.89</c:v>
                </c:pt>
                <c:pt idx="176" formatCode="#,##0.00">
                  <c:v>16</c:v>
                </c:pt>
                <c:pt idx="177" formatCode="#,##0.00">
                  <c:v>12.08</c:v>
                </c:pt>
                <c:pt idx="178" formatCode="#,##0.00">
                  <c:v>4.7</c:v>
                </c:pt>
                <c:pt idx="179" formatCode="#,##0.00">
                  <c:v>8.69</c:v>
                </c:pt>
                <c:pt idx="180" formatCode="#,##0.00">
                  <c:v>6.07</c:v>
                </c:pt>
                <c:pt idx="181" formatCode="#,##0.00">
                  <c:v>4.53</c:v>
                </c:pt>
                <c:pt idx="182" formatCode="#,##0.00">
                  <c:v>3.93</c:v>
                </c:pt>
                <c:pt idx="183" formatCode="#,##0.00">
                  <c:v>5.45</c:v>
                </c:pt>
                <c:pt idx="184" formatCode="#,##0.00">
                  <c:v>5.05</c:v>
                </c:pt>
                <c:pt idx="185" formatCode="#,##0.00">
                  <c:v>5.79</c:v>
                </c:pt>
                <c:pt idx="186" formatCode="#,##0.00">
                  <c:v>7.1</c:v>
                </c:pt>
                <c:pt idx="187" formatCode="#,##0.00">
                  <c:v>11.27</c:v>
                </c:pt>
                <c:pt idx="188" formatCode="#,##0.00">
                  <c:v>10.15</c:v>
                </c:pt>
                <c:pt idx="189" formatCode="#,##0.00">
                  <c:v>9</c:v>
                </c:pt>
                <c:pt idx="190" formatCode="#,##0.00">
                  <c:v>12.52</c:v>
                </c:pt>
                <c:pt idx="191" formatCode="#,##0.00">
                  <c:v>11.88</c:v>
                </c:pt>
                <c:pt idx="192" formatCode="#,##0.00">
                  <c:v>11.23</c:v>
                </c:pt>
                <c:pt idx="193" formatCode="#,##0.00">
                  <c:v>12.04</c:v>
                </c:pt>
                <c:pt idx="194" formatCode="#,##0.00">
                  <c:v>12.9</c:v>
                </c:pt>
                <c:pt idx="195" formatCode="#,##0.00">
                  <c:v>13.33</c:v>
                </c:pt>
                <c:pt idx="196" formatCode="#,##0.00">
                  <c:v>14.24</c:v>
                </c:pt>
                <c:pt idx="197" formatCode="#,##0.00">
                  <c:v>14.81</c:v>
                </c:pt>
                <c:pt idx="198" formatCode="#,##0.00">
                  <c:v>12.71</c:v>
                </c:pt>
                <c:pt idx="199" formatCode="#,##0.00">
                  <c:v>18.010000000000002</c:v>
                </c:pt>
                <c:pt idx="200" formatCode="#,##0.00">
                  <c:v>18.52</c:v>
                </c:pt>
                <c:pt idx="201" formatCode="#,##0.00">
                  <c:v>3.63</c:v>
                </c:pt>
                <c:pt idx="203" formatCode="#,##0.00">
                  <c:v>7.63</c:v>
                </c:pt>
                <c:pt idx="205" formatCode="#,##0.00">
                  <c:v>14.7</c:v>
                </c:pt>
                <c:pt idx="207" formatCode="#,##0.00">
                  <c:v>13.19</c:v>
                </c:pt>
                <c:pt idx="208" formatCode="#,##0.00">
                  <c:v>14.51</c:v>
                </c:pt>
                <c:pt idx="209" formatCode="#,##0.00">
                  <c:v>22.98</c:v>
                </c:pt>
                <c:pt idx="210" formatCode="#,##0.00">
                  <c:v>17.68</c:v>
                </c:pt>
                <c:pt idx="211" formatCode="#,##0.00">
                  <c:v>13.07</c:v>
                </c:pt>
                <c:pt idx="212" formatCode="#,##0.00">
                  <c:v>11.19</c:v>
                </c:pt>
                <c:pt idx="213" formatCode="#,##0.00">
                  <c:v>20.09</c:v>
                </c:pt>
                <c:pt idx="214" formatCode="#,##0.00">
                  <c:v>19.04</c:v>
                </c:pt>
                <c:pt idx="215" formatCode="#,##0.00">
                  <c:v>17.170000000000002</c:v>
                </c:pt>
                <c:pt idx="216" formatCode="#,##0.00">
                  <c:v>21.27</c:v>
                </c:pt>
                <c:pt idx="217" formatCode="#,##0.00">
                  <c:v>24.04</c:v>
                </c:pt>
                <c:pt idx="218" formatCode="#,##0.00">
                  <c:v>23.18</c:v>
                </c:pt>
                <c:pt idx="219" formatCode="#,##0.00">
                  <c:v>27.43</c:v>
                </c:pt>
                <c:pt idx="220" formatCode="#,##0.00">
                  <c:v>15.35</c:v>
                </c:pt>
                <c:pt idx="221" formatCode="#,##0.00">
                  <c:v>19.43</c:v>
                </c:pt>
                <c:pt idx="222" formatCode="#,##0.00">
                  <c:v>18.09</c:v>
                </c:pt>
                <c:pt idx="223" formatCode="#,##0.00">
                  <c:v>23.13</c:v>
                </c:pt>
                <c:pt idx="224" formatCode="#,##0.00">
                  <c:v>26.38</c:v>
                </c:pt>
                <c:pt idx="225" formatCode="#,##0.00">
                  <c:v>16.79</c:v>
                </c:pt>
                <c:pt idx="226" formatCode="#,##0.00">
                  <c:v>9.4</c:v>
                </c:pt>
                <c:pt idx="227" formatCode="#,##0.00">
                  <c:v>19.04</c:v>
                </c:pt>
                <c:pt idx="228" formatCode="#,##0.00">
                  <c:v>19.329999999999998</c:v>
                </c:pt>
                <c:pt idx="229" formatCode="#,##0.00">
                  <c:v>19.329999999999998</c:v>
                </c:pt>
                <c:pt idx="230" formatCode="#,##0.00">
                  <c:v>17.87</c:v>
                </c:pt>
                <c:pt idx="231" formatCode="#,##0.00">
                  <c:v>21.79</c:v>
                </c:pt>
                <c:pt idx="232" formatCode="#,##0.00">
                  <c:v>23.79</c:v>
                </c:pt>
                <c:pt idx="233" formatCode="#,##0.00">
                  <c:v>29.16</c:v>
                </c:pt>
                <c:pt idx="234" formatCode="#,##0.00">
                  <c:v>31.09</c:v>
                </c:pt>
                <c:pt idx="235" formatCode="#,##0.00">
                  <c:v>14.71</c:v>
                </c:pt>
                <c:pt idx="236" formatCode="#,##0.00">
                  <c:v>23.63</c:v>
                </c:pt>
                <c:pt idx="237" formatCode="#,##0.00">
                  <c:v>16.989999999999998</c:v>
                </c:pt>
                <c:pt idx="238" formatCode="#,##0.00">
                  <c:v>40.89</c:v>
                </c:pt>
                <c:pt idx="239" formatCode="#,##0.00">
                  <c:v>45.02</c:v>
                </c:pt>
                <c:pt idx="240" formatCode="#,##0.00">
                  <c:v>48.93</c:v>
                </c:pt>
                <c:pt idx="241" formatCode="#,##0.00">
                  <c:v>54.66</c:v>
                </c:pt>
                <c:pt idx="242" formatCode="#,##0.00">
                  <c:v>51.43</c:v>
                </c:pt>
                <c:pt idx="243" formatCode="#,##0.00">
                  <c:v>55.05</c:v>
                </c:pt>
                <c:pt idx="244" formatCode="#,##0.00">
                  <c:v>36.18</c:v>
                </c:pt>
                <c:pt idx="245" formatCode="#,##0.00">
                  <c:v>38.369999999999997</c:v>
                </c:pt>
                <c:pt idx="246" formatCode="#,##0.00">
                  <c:v>53.58</c:v>
                </c:pt>
                <c:pt idx="247" formatCode="#,##0.00">
                  <c:v>21.54</c:v>
                </c:pt>
                <c:pt idx="248" formatCode="#,##0.00">
                  <c:v>34.4</c:v>
                </c:pt>
                <c:pt idx="249" formatCode="#,##0.00">
                  <c:v>53.47</c:v>
                </c:pt>
                <c:pt idx="250" formatCode="#,##0.00">
                  <c:v>18.95</c:v>
                </c:pt>
                <c:pt idx="251" formatCode="#,##0.00">
                  <c:v>21.2</c:v>
                </c:pt>
                <c:pt idx="252" formatCode="#,##0.00">
                  <c:v>20.61</c:v>
                </c:pt>
                <c:pt idx="253" formatCode="#,##0.00">
                  <c:v>19.98</c:v>
                </c:pt>
                <c:pt idx="254" formatCode="#,##0.00">
                  <c:v>25.07</c:v>
                </c:pt>
                <c:pt idx="255" formatCode="#,##0.00">
                  <c:v>26.36</c:v>
                </c:pt>
                <c:pt idx="256" formatCode="#,##0.00">
                  <c:v>34.79</c:v>
                </c:pt>
                <c:pt idx="257" formatCode="#,##0.00">
                  <c:v>57.21</c:v>
                </c:pt>
                <c:pt idx="258" formatCode="#,##0.00">
                  <c:v>78.8</c:v>
                </c:pt>
                <c:pt idx="259" formatCode="#,##0.00">
                  <c:v>70.05</c:v>
                </c:pt>
                <c:pt idx="260" formatCode="#,##0.00">
                  <c:v>35.409999999999997</c:v>
                </c:pt>
                <c:pt idx="261" formatCode="#,##0.00">
                  <c:v>30.45</c:v>
                </c:pt>
                <c:pt idx="262" formatCode="#,##0.00">
                  <c:v>32.89</c:v>
                </c:pt>
                <c:pt idx="263" formatCode="#,##0.00">
                  <c:v>36.97</c:v>
                </c:pt>
                <c:pt idx="264" formatCode="#,##0.00">
                  <c:v>17.190000000000001</c:v>
                </c:pt>
                <c:pt idx="265" formatCode="#,##0.00">
                  <c:v>44.54</c:v>
                </c:pt>
                <c:pt idx="266" formatCode="#,##0.00">
                  <c:v>32.28</c:v>
                </c:pt>
                <c:pt idx="267" formatCode="#,##0.00">
                  <c:v>37.840000000000003</c:v>
                </c:pt>
                <c:pt idx="268" formatCode="#,##0.00">
                  <c:v>33.909999999999997</c:v>
                </c:pt>
                <c:pt idx="269" formatCode="#,##0.00">
                  <c:v>19</c:v>
                </c:pt>
                <c:pt idx="270" formatCode="#,##0.00">
                  <c:v>27.5</c:v>
                </c:pt>
                <c:pt idx="271" formatCode="#,##0.00">
                  <c:v>26.33</c:v>
                </c:pt>
                <c:pt idx="272" formatCode="#,##0.00">
                  <c:v>64.239999999999995</c:v>
                </c:pt>
                <c:pt idx="273" formatCode="#,##0.00">
                  <c:v>40.950000000000003</c:v>
                </c:pt>
                <c:pt idx="274" formatCode="#,##0.00">
                  <c:v>9.6</c:v>
                </c:pt>
                <c:pt idx="275" formatCode="#,##0.00">
                  <c:v>7.58</c:v>
                </c:pt>
                <c:pt idx="276" formatCode="#,##0.00">
                  <c:v>28.4</c:v>
                </c:pt>
                <c:pt idx="277" formatCode="#,##0.00">
                  <c:v>46.99</c:v>
                </c:pt>
                <c:pt idx="278" formatCode="#,##0.00">
                  <c:v>22.5</c:v>
                </c:pt>
                <c:pt idx="279" formatCode="#,##0.00">
                  <c:v>50.4</c:v>
                </c:pt>
                <c:pt idx="280" formatCode="#,##0.00">
                  <c:v>77.040000000000006</c:v>
                </c:pt>
                <c:pt idx="281" formatCode="#,##0.00">
                  <c:v>58.27</c:v>
                </c:pt>
                <c:pt idx="282" formatCode="#,##0.00">
                  <c:v>20.48</c:v>
                </c:pt>
                <c:pt idx="283" formatCode="#,##0.00">
                  <c:v>14.43</c:v>
                </c:pt>
                <c:pt idx="284" formatCode="#,##0.00">
                  <c:v>42.25</c:v>
                </c:pt>
                <c:pt idx="285" formatCode="#,##0.00">
                  <c:v>37.97</c:v>
                </c:pt>
                <c:pt idx="286" formatCode="#,##0.00">
                  <c:v>12.3</c:v>
                </c:pt>
                <c:pt idx="287" formatCode="#,##0.00">
                  <c:v>13.3</c:v>
                </c:pt>
                <c:pt idx="288" formatCode="#,##0.00">
                  <c:v>17.53</c:v>
                </c:pt>
                <c:pt idx="289" formatCode="#,##0.00">
                  <c:v>23.68</c:v>
                </c:pt>
                <c:pt idx="290" formatCode="#,##0.00">
                  <c:v>15.99</c:v>
                </c:pt>
                <c:pt idx="291" formatCode="#,##0.00">
                  <c:v>38.619999999999997</c:v>
                </c:pt>
                <c:pt idx="292" formatCode="#,##0.00">
                  <c:v>19.489999999999998</c:v>
                </c:pt>
                <c:pt idx="293" formatCode="#,##0.00">
                  <c:v>9.0500000000000007</c:v>
                </c:pt>
                <c:pt idx="294" formatCode="#,##0.00">
                  <c:v>7.16</c:v>
                </c:pt>
                <c:pt idx="295" formatCode="#,##0.00">
                  <c:v>7.89</c:v>
                </c:pt>
                <c:pt idx="296" formatCode="#,##0.00">
                  <c:v>27.05</c:v>
                </c:pt>
                <c:pt idx="297" formatCode="#,##0.00">
                  <c:v>32.049999999999997</c:v>
                </c:pt>
                <c:pt idx="298" formatCode="#,##0.00">
                  <c:v>22.95</c:v>
                </c:pt>
                <c:pt idx="299" formatCode="#,##0.00">
                  <c:v>9.35</c:v>
                </c:pt>
                <c:pt idx="300" formatCode="#,##0.00">
                  <c:v>9.5</c:v>
                </c:pt>
                <c:pt idx="311" formatCode="#,##0.00">
                  <c:v>14.1</c:v>
                </c:pt>
                <c:pt idx="312" formatCode="#,##0.00">
                  <c:v>17.899999999999999</c:v>
                </c:pt>
                <c:pt idx="313" formatCode="#,##0.00">
                  <c:v>50.95</c:v>
                </c:pt>
                <c:pt idx="314" formatCode="#,##0.00">
                  <c:v>76.81</c:v>
                </c:pt>
                <c:pt idx="315" formatCode="#,##0.00">
                  <c:v>22.5</c:v>
                </c:pt>
                <c:pt idx="316" formatCode="#,##0.00">
                  <c:v>4.6500000000000004</c:v>
                </c:pt>
                <c:pt idx="317" formatCode="#,##0.00">
                  <c:v>31.18</c:v>
                </c:pt>
                <c:pt idx="318" formatCode="#,##0.00">
                  <c:v>47.69</c:v>
                </c:pt>
                <c:pt idx="319" formatCode="#,##0.00">
                  <c:v>13.09</c:v>
                </c:pt>
                <c:pt idx="320" formatCode="#,##0.00">
                  <c:v>26.38</c:v>
                </c:pt>
                <c:pt idx="321" formatCode="#,##0.00">
                  <c:v>62.81</c:v>
                </c:pt>
                <c:pt idx="322" formatCode="#,##0.00">
                  <c:v>41.73</c:v>
                </c:pt>
                <c:pt idx="323" formatCode="#,##0.00">
                  <c:v>11</c:v>
                </c:pt>
                <c:pt idx="324" formatCode="#,##0.00">
                  <c:v>41.53</c:v>
                </c:pt>
                <c:pt idx="325" formatCode="#,##0.00">
                  <c:v>42.31</c:v>
                </c:pt>
                <c:pt idx="326" formatCode="#,##0.00">
                  <c:v>13.13</c:v>
                </c:pt>
                <c:pt idx="327" formatCode="#,##0.00">
                  <c:v>28.44</c:v>
                </c:pt>
                <c:pt idx="328" formatCode="#,##0.00">
                  <c:v>37.659999999999997</c:v>
                </c:pt>
                <c:pt idx="329" formatCode="#,##0.00">
                  <c:v>32.44</c:v>
                </c:pt>
                <c:pt idx="330" formatCode="#,##0.00">
                  <c:v>53.73</c:v>
                </c:pt>
                <c:pt idx="331" formatCode="#,##0.00">
                  <c:v>38.17</c:v>
                </c:pt>
                <c:pt idx="332" formatCode="#,##0.00">
                  <c:v>41.64</c:v>
                </c:pt>
                <c:pt idx="333" formatCode="#,##0.00">
                  <c:v>12.74</c:v>
                </c:pt>
                <c:pt idx="334" formatCode="#,##0.00">
                  <c:v>7.41</c:v>
                </c:pt>
                <c:pt idx="335" formatCode="#,##0.00">
                  <c:v>7.4</c:v>
                </c:pt>
                <c:pt idx="336" formatCode="#,##0.00">
                  <c:v>8.02</c:v>
                </c:pt>
                <c:pt idx="337" formatCode="#,##0.00">
                  <c:v>61.38</c:v>
                </c:pt>
                <c:pt idx="338" formatCode="#,##0.00">
                  <c:v>27.84</c:v>
                </c:pt>
                <c:pt idx="339" formatCode="#,##0.00">
                  <c:v>28.44</c:v>
                </c:pt>
                <c:pt idx="340" formatCode="#,##0.00">
                  <c:v>51.91</c:v>
                </c:pt>
                <c:pt idx="341" formatCode="#,##0.00">
                  <c:v>58.66</c:v>
                </c:pt>
                <c:pt idx="342" formatCode="#,##0.00">
                  <c:v>25.91</c:v>
                </c:pt>
                <c:pt idx="343" formatCode="#,##0.00">
                  <c:v>8.02</c:v>
                </c:pt>
                <c:pt idx="344" formatCode="#,##0.00">
                  <c:v>7.59</c:v>
                </c:pt>
                <c:pt idx="345" formatCode="#,##0.00">
                  <c:v>24.78</c:v>
                </c:pt>
                <c:pt idx="346" formatCode="#,##0.00">
                  <c:v>56.61</c:v>
                </c:pt>
                <c:pt idx="347" formatCode="#,##0.00">
                  <c:v>55.24</c:v>
                </c:pt>
                <c:pt idx="348" formatCode="#,##0.00">
                  <c:v>35.630000000000003</c:v>
                </c:pt>
                <c:pt idx="349" formatCode="#,##0.00">
                  <c:v>27.27</c:v>
                </c:pt>
                <c:pt idx="350" formatCode="#,##0.00">
                  <c:v>49.89</c:v>
                </c:pt>
                <c:pt idx="351" formatCode="#,##0.00">
                  <c:v>67.13</c:v>
                </c:pt>
                <c:pt idx="352" formatCode="#,##0.00">
                  <c:v>62.34</c:v>
                </c:pt>
                <c:pt idx="353" formatCode="#,##0.00">
                  <c:v>7.93</c:v>
                </c:pt>
                <c:pt idx="354" formatCode="#,##0.00">
                  <c:v>10.06</c:v>
                </c:pt>
                <c:pt idx="355" formatCode="#,##0.00">
                  <c:v>21.27</c:v>
                </c:pt>
                <c:pt idx="356" formatCode="#,##0.00">
                  <c:v>10.68</c:v>
                </c:pt>
                <c:pt idx="357" formatCode="#,##0.00">
                  <c:v>18.84</c:v>
                </c:pt>
                <c:pt idx="358" formatCode="#,##0.00">
                  <c:v>43.8</c:v>
                </c:pt>
                <c:pt idx="359" formatCode="#,##0.00">
                  <c:v>28.17</c:v>
                </c:pt>
                <c:pt idx="360" formatCode="#,##0.00">
                  <c:v>37.29</c:v>
                </c:pt>
                <c:pt idx="361" formatCode="#,##0.00">
                  <c:v>34.880000000000003</c:v>
                </c:pt>
                <c:pt idx="362" formatCode="#,##0.00">
                  <c:v>36.54</c:v>
                </c:pt>
                <c:pt idx="363" formatCode="#,##0.00">
                  <c:v>18.190000000000001</c:v>
                </c:pt>
                <c:pt idx="364" formatCode="#,##0.00">
                  <c:v>10.38</c:v>
                </c:pt>
                <c:pt idx="365" formatCode="#,##0.00">
                  <c:v>6.66</c:v>
                </c:pt>
                <c:pt idx="366" formatCode="#,##0.00">
                  <c:v>13.69</c:v>
                </c:pt>
                <c:pt idx="367" formatCode="#,##0.00">
                  <c:v>20.86</c:v>
                </c:pt>
                <c:pt idx="368" formatCode="#,##0.00">
                  <c:v>30.87</c:v>
                </c:pt>
                <c:pt idx="369" formatCode="#,##0.00">
                  <c:v>22.97</c:v>
                </c:pt>
                <c:pt idx="370" formatCode="#,##0.00">
                  <c:v>11.42</c:v>
                </c:pt>
                <c:pt idx="371" formatCode="#,##0.00">
                  <c:v>18</c:v>
                </c:pt>
                <c:pt idx="372" formatCode="#,##0.00">
                  <c:v>25.63</c:v>
                </c:pt>
                <c:pt idx="373" formatCode="#,##0.00">
                  <c:v>25.51</c:v>
                </c:pt>
                <c:pt idx="374" formatCode="#,##0.00">
                  <c:v>18.75</c:v>
                </c:pt>
                <c:pt idx="375" formatCode="#,##0.00">
                  <c:v>6.97</c:v>
                </c:pt>
                <c:pt idx="376" formatCode="#,##0.00">
                  <c:v>18.399999999999999</c:v>
                </c:pt>
                <c:pt idx="377" formatCode="#,##0.00">
                  <c:v>27.98</c:v>
                </c:pt>
                <c:pt idx="378" formatCode="#,##0.00">
                  <c:v>41.33</c:v>
                </c:pt>
                <c:pt idx="379" formatCode="#,##0.00">
                  <c:v>58.34</c:v>
                </c:pt>
                <c:pt idx="380" formatCode="#,##0.00">
                  <c:v>90.08</c:v>
                </c:pt>
                <c:pt idx="381" formatCode="#,##0.00">
                  <c:v>12.18</c:v>
                </c:pt>
                <c:pt idx="382" formatCode="#,##0.00">
                  <c:v>19.28</c:v>
                </c:pt>
                <c:pt idx="383" formatCode="#,##0.00">
                  <c:v>25.47</c:v>
                </c:pt>
                <c:pt idx="384" formatCode="#,##0.00">
                  <c:v>37.01</c:v>
                </c:pt>
                <c:pt idx="385" formatCode="#,##0.00">
                  <c:v>40.31</c:v>
                </c:pt>
                <c:pt idx="386" formatCode="#,##0.00">
                  <c:v>21.55</c:v>
                </c:pt>
                <c:pt idx="387" formatCode="#,##0.00">
                  <c:v>35.82</c:v>
                </c:pt>
                <c:pt idx="388" formatCode="#,##0.00">
                  <c:v>42.81</c:v>
                </c:pt>
                <c:pt idx="389" formatCode="#,##0.00">
                  <c:v>30.12</c:v>
                </c:pt>
                <c:pt idx="390" formatCode="#,##0.00">
                  <c:v>32.39</c:v>
                </c:pt>
                <c:pt idx="391" formatCode="#,##0.00">
                  <c:v>15</c:v>
                </c:pt>
                <c:pt idx="392" formatCode="#,##0.00">
                  <c:v>30.63</c:v>
                </c:pt>
                <c:pt idx="393" formatCode="#,##0.00">
                  <c:v>44.92</c:v>
                </c:pt>
                <c:pt idx="394" formatCode="#,##0.00">
                  <c:v>48.36</c:v>
                </c:pt>
                <c:pt idx="395" formatCode="#,##0.00">
                  <c:v>30.11</c:v>
                </c:pt>
                <c:pt idx="396" formatCode="#,##0.00">
                  <c:v>13.79</c:v>
                </c:pt>
                <c:pt idx="397" formatCode="#,##0.00">
                  <c:v>4.47</c:v>
                </c:pt>
                <c:pt idx="398" formatCode="#,##0.00">
                  <c:v>3.95</c:v>
                </c:pt>
                <c:pt idx="399" formatCode="#,##0.00">
                  <c:v>3.9</c:v>
                </c:pt>
                <c:pt idx="400" formatCode="#,##0.00">
                  <c:v>14.73</c:v>
                </c:pt>
                <c:pt idx="401" formatCode="#,##0.00">
                  <c:v>16.899999999999999</c:v>
                </c:pt>
                <c:pt idx="402" formatCode="#,##0.00">
                  <c:v>21.57</c:v>
                </c:pt>
                <c:pt idx="403" formatCode="#,##0.00">
                  <c:v>21.16</c:v>
                </c:pt>
                <c:pt idx="404" formatCode="#,##0.00">
                  <c:v>22.04</c:v>
                </c:pt>
                <c:pt idx="405" formatCode="#,##0.00">
                  <c:v>7.48</c:v>
                </c:pt>
                <c:pt idx="406" formatCode="#,##0.00">
                  <c:v>10.95</c:v>
                </c:pt>
                <c:pt idx="407" formatCode="#,##0.00">
                  <c:v>21.02</c:v>
                </c:pt>
                <c:pt idx="408" formatCode="#,##0.00">
                  <c:v>17.57</c:v>
                </c:pt>
                <c:pt idx="409" formatCode="#,##0.00">
                  <c:v>17.95</c:v>
                </c:pt>
                <c:pt idx="410" formatCode="#,##0.00">
                  <c:v>20.63</c:v>
                </c:pt>
                <c:pt idx="411" formatCode="#,##0.00">
                  <c:v>14.39</c:v>
                </c:pt>
                <c:pt idx="412" formatCode="#,##0.00">
                  <c:v>6.5</c:v>
                </c:pt>
                <c:pt idx="413" formatCode="#,##0.00">
                  <c:v>10.11</c:v>
                </c:pt>
                <c:pt idx="414" formatCode="#,##0.00">
                  <c:v>14.94</c:v>
                </c:pt>
                <c:pt idx="415" formatCode="#,##0.00">
                  <c:v>17.350000000000001</c:v>
                </c:pt>
                <c:pt idx="416" formatCode="#,##0.00">
                  <c:v>27.4</c:v>
                </c:pt>
                <c:pt idx="417" formatCode="#,##0.00">
                  <c:v>28.93</c:v>
                </c:pt>
                <c:pt idx="418" formatCode="#,##0.00">
                  <c:v>12.64</c:v>
                </c:pt>
                <c:pt idx="419" formatCode="#,##0.00">
                  <c:v>12.22</c:v>
                </c:pt>
                <c:pt idx="420" formatCode="#,##0.00">
                  <c:v>10.76</c:v>
                </c:pt>
                <c:pt idx="421" formatCode="#,##0.00">
                  <c:v>12.83</c:v>
                </c:pt>
                <c:pt idx="422" formatCode="#,##0.00">
                  <c:v>11.76</c:v>
                </c:pt>
                <c:pt idx="423" formatCode="#,##0.00">
                  <c:v>5.14</c:v>
                </c:pt>
                <c:pt idx="424" formatCode="#,##0.00">
                  <c:v>7.49</c:v>
                </c:pt>
                <c:pt idx="425" formatCode="#,##0.00">
                  <c:v>12.03</c:v>
                </c:pt>
                <c:pt idx="426" formatCode="#,##0.00">
                  <c:v>11.37</c:v>
                </c:pt>
                <c:pt idx="427" formatCode="#,##0.00">
                  <c:v>16.149999999999999</c:v>
                </c:pt>
                <c:pt idx="428" formatCode="#,##0.00">
                  <c:v>13.59</c:v>
                </c:pt>
                <c:pt idx="429" formatCode="#,##0.00">
                  <c:v>12.93</c:v>
                </c:pt>
                <c:pt idx="430" formatCode="#,##0.00">
                  <c:v>9.2100000000000009</c:v>
                </c:pt>
                <c:pt idx="431" formatCode="#,##0.00">
                  <c:v>12.74</c:v>
                </c:pt>
                <c:pt idx="432" formatCode="#,##0.00">
                  <c:v>14.08</c:v>
                </c:pt>
                <c:pt idx="433" formatCode="#,##0.00">
                  <c:v>16.5</c:v>
                </c:pt>
                <c:pt idx="434" formatCode="#,##0.00">
                  <c:v>9.67</c:v>
                </c:pt>
                <c:pt idx="435" formatCode="#,##0.00">
                  <c:v>9.75</c:v>
                </c:pt>
                <c:pt idx="436" formatCode="#,##0.00">
                  <c:v>10.199999999999999</c:v>
                </c:pt>
                <c:pt idx="437" formatCode="#,##0.00">
                  <c:v>14.38</c:v>
                </c:pt>
                <c:pt idx="438" formatCode="#,##0.00">
                  <c:v>13.64</c:v>
                </c:pt>
                <c:pt idx="439" formatCode="#,##0.00">
                  <c:v>11.08</c:v>
                </c:pt>
                <c:pt idx="440" formatCode="#,##0.00">
                  <c:v>12.78</c:v>
                </c:pt>
                <c:pt idx="441" formatCode="#,##0.00">
                  <c:v>15.32</c:v>
                </c:pt>
                <c:pt idx="442" formatCode="#,##0.00">
                  <c:v>14.34</c:v>
                </c:pt>
                <c:pt idx="443" formatCode="#,##0.00">
                  <c:v>11.55</c:v>
                </c:pt>
                <c:pt idx="444" formatCode="#,##0.00">
                  <c:v>13.59</c:v>
                </c:pt>
                <c:pt idx="445" formatCode="#,##0.00">
                  <c:v>13.39</c:v>
                </c:pt>
                <c:pt idx="446" formatCode="#,##0.00">
                  <c:v>13.44</c:v>
                </c:pt>
                <c:pt idx="447" formatCode="#,##0.00">
                  <c:v>12.39</c:v>
                </c:pt>
                <c:pt idx="448" formatCode="#,##0.00">
                  <c:v>7.87</c:v>
                </c:pt>
                <c:pt idx="449" formatCode="#,##0.00">
                  <c:v>9.91</c:v>
                </c:pt>
                <c:pt idx="450" formatCode="#,##0.00">
                  <c:v>12.94</c:v>
                </c:pt>
                <c:pt idx="451" formatCode="#,##0.00">
                  <c:v>7.33</c:v>
                </c:pt>
                <c:pt idx="452" formatCode="#,##0.00">
                  <c:v>10.59</c:v>
                </c:pt>
                <c:pt idx="453" formatCode="#,##0.00">
                  <c:v>10.42</c:v>
                </c:pt>
                <c:pt idx="454" formatCode="#,##0.00">
                  <c:v>7.78</c:v>
                </c:pt>
                <c:pt idx="455" formatCode="#,##0.00">
                  <c:v>5.7</c:v>
                </c:pt>
                <c:pt idx="456" formatCode="#,##0.00">
                  <c:v>9.0299999999999994</c:v>
                </c:pt>
                <c:pt idx="457" formatCode="#,##0.00">
                  <c:v>7.21</c:v>
                </c:pt>
                <c:pt idx="458" formatCode="#,##0.00">
                  <c:v>12.14</c:v>
                </c:pt>
                <c:pt idx="459" formatCode="#,##0.00">
                  <c:v>8.92</c:v>
                </c:pt>
                <c:pt idx="460" formatCode="#,##0.00">
                  <c:v>8.27</c:v>
                </c:pt>
                <c:pt idx="461" formatCode="#,##0.00">
                  <c:v>5.53</c:v>
                </c:pt>
                <c:pt idx="462" formatCode="#,##0.00">
                  <c:v>5.33</c:v>
                </c:pt>
                <c:pt idx="463" formatCode="#,##0.00">
                  <c:v>11.54</c:v>
                </c:pt>
                <c:pt idx="464" formatCode="#,##0.00">
                  <c:v>11.52</c:v>
                </c:pt>
                <c:pt idx="465" formatCode="#,##0.00">
                  <c:v>10.77</c:v>
                </c:pt>
                <c:pt idx="466" formatCode="#,##0.00">
                  <c:v>6.67</c:v>
                </c:pt>
                <c:pt idx="467" formatCode="#,##0.00">
                  <c:v>7.58</c:v>
                </c:pt>
                <c:pt idx="468" formatCode="#,##0.00">
                  <c:v>10.14</c:v>
                </c:pt>
                <c:pt idx="469" formatCode="#,##0.00">
                  <c:v>11.54</c:v>
                </c:pt>
                <c:pt idx="470" formatCode="#,##0.00">
                  <c:v>10.53</c:v>
                </c:pt>
                <c:pt idx="471" formatCode="#,##0.00">
                  <c:v>8.73</c:v>
                </c:pt>
                <c:pt idx="472" formatCode="#,##0.00">
                  <c:v>7.61</c:v>
                </c:pt>
                <c:pt idx="473" formatCode="#,##0.00">
                  <c:v>8.93</c:v>
                </c:pt>
                <c:pt idx="474" formatCode="#,##0.00">
                  <c:v>5.93</c:v>
                </c:pt>
                <c:pt idx="475" formatCode="#,##0.00">
                  <c:v>7.53</c:v>
                </c:pt>
                <c:pt idx="476" formatCode="#,##0.00">
                  <c:v>7.46</c:v>
                </c:pt>
                <c:pt idx="477" formatCode="#,##0.00">
                  <c:v>10.43</c:v>
                </c:pt>
                <c:pt idx="478" formatCode="#,##0.00">
                  <c:v>6.5</c:v>
                </c:pt>
                <c:pt idx="479" formatCode="#,##0.00">
                  <c:v>8.0399999999999991</c:v>
                </c:pt>
                <c:pt idx="480" formatCode="#,##0.00">
                  <c:v>7.66</c:v>
                </c:pt>
                <c:pt idx="481" formatCode="#,##0.00">
                  <c:v>8.42</c:v>
                </c:pt>
                <c:pt idx="482" formatCode="#,##0.00">
                  <c:v>9.7799999999999994</c:v>
                </c:pt>
                <c:pt idx="483" formatCode="#,##0.00">
                  <c:v>3.63</c:v>
                </c:pt>
                <c:pt idx="484" formatCode="#,##0.00">
                  <c:v>12.64</c:v>
                </c:pt>
                <c:pt idx="485" formatCode="#,##0.00">
                  <c:v>11.85</c:v>
                </c:pt>
                <c:pt idx="486" formatCode="#,##0.00">
                  <c:v>11.51</c:v>
                </c:pt>
                <c:pt idx="487" formatCode="#,##0.00">
                  <c:v>12.1</c:v>
                </c:pt>
                <c:pt idx="488" formatCode="#,##0.00">
                  <c:v>12.12</c:v>
                </c:pt>
                <c:pt idx="489" formatCode="#,##0.00">
                  <c:v>9.85</c:v>
                </c:pt>
                <c:pt idx="490" formatCode="#,##0.00">
                  <c:v>10.43</c:v>
                </c:pt>
                <c:pt idx="491" formatCode="#,##0.00">
                  <c:v>12.11</c:v>
                </c:pt>
                <c:pt idx="492" formatCode="#,##0.00">
                  <c:v>8.7200000000000006</c:v>
                </c:pt>
                <c:pt idx="493" formatCode="#,##0.00">
                  <c:v>3.81</c:v>
                </c:pt>
                <c:pt idx="494" formatCode="#,##0.00">
                  <c:v>6.57</c:v>
                </c:pt>
                <c:pt idx="495" formatCode="#,##0.00">
                  <c:v>6.71</c:v>
                </c:pt>
                <c:pt idx="496" formatCode="#,##0.00">
                  <c:v>4.5999999999999996</c:v>
                </c:pt>
                <c:pt idx="497" formatCode="#,##0.00">
                  <c:v>2.4300000000000002</c:v>
                </c:pt>
                <c:pt idx="498" formatCode="#,##0.00">
                  <c:v>7.55</c:v>
                </c:pt>
                <c:pt idx="499" formatCode="#,##0.00">
                  <c:v>3.09</c:v>
                </c:pt>
                <c:pt idx="500" formatCode="#,##0.00">
                  <c:v>8.33</c:v>
                </c:pt>
                <c:pt idx="501" formatCode="#,##0.00">
                  <c:v>8.33</c:v>
                </c:pt>
                <c:pt idx="502" formatCode="#,##0.00">
                  <c:v>7.62</c:v>
                </c:pt>
                <c:pt idx="503" formatCode="#,##0.00">
                  <c:v>8</c:v>
                </c:pt>
                <c:pt idx="504" formatCode="#,##0.00">
                  <c:v>5.52</c:v>
                </c:pt>
                <c:pt idx="505" formatCode="#,##0.00">
                  <c:v>7.62</c:v>
                </c:pt>
                <c:pt idx="506" formatCode="#,##0.00">
                  <c:v>9.64</c:v>
                </c:pt>
                <c:pt idx="507" formatCode="#,##0.00">
                  <c:v>8.66</c:v>
                </c:pt>
                <c:pt idx="508" formatCode="#,##0.00">
                  <c:v>9.83</c:v>
                </c:pt>
                <c:pt idx="509" formatCode="#,##0.00">
                  <c:v>9.6300000000000008</c:v>
                </c:pt>
                <c:pt idx="510" formatCode="#,##0.00">
                  <c:v>10.42</c:v>
                </c:pt>
                <c:pt idx="511" formatCode="#,##0.00">
                  <c:v>10.16</c:v>
                </c:pt>
                <c:pt idx="512" formatCode="#,##0.00">
                  <c:v>10.81</c:v>
                </c:pt>
                <c:pt idx="513" formatCode="#,##0.00">
                  <c:v>11.4</c:v>
                </c:pt>
                <c:pt idx="514" formatCode="#,##0.00">
                  <c:v>9.8800000000000008</c:v>
                </c:pt>
                <c:pt idx="515" formatCode="#,##0.00">
                  <c:v>8.56</c:v>
                </c:pt>
                <c:pt idx="516" formatCode="#,##0.00">
                  <c:v>9.6199999999999992</c:v>
                </c:pt>
                <c:pt idx="517" formatCode="#,##0.00">
                  <c:v>6.61</c:v>
                </c:pt>
                <c:pt idx="518" formatCode="#,##0.00">
                  <c:v>4.33</c:v>
                </c:pt>
                <c:pt idx="519" formatCode="#,##0.00">
                  <c:v>4.3499999999999996</c:v>
                </c:pt>
                <c:pt idx="520" formatCode="#,##0.00">
                  <c:v>7.2</c:v>
                </c:pt>
                <c:pt idx="521" formatCode="#,##0.00">
                  <c:v>7.29</c:v>
                </c:pt>
                <c:pt idx="522" formatCode="#,##0.00">
                  <c:v>9.64</c:v>
                </c:pt>
                <c:pt idx="523" formatCode="#,##0.00">
                  <c:v>11.36</c:v>
                </c:pt>
                <c:pt idx="524" formatCode="#,##0.00">
                  <c:v>12.48</c:v>
                </c:pt>
                <c:pt idx="525" formatCode="#,##0.00">
                  <c:v>10.52</c:v>
                </c:pt>
                <c:pt idx="526" formatCode="#,##0.00">
                  <c:v>10.17</c:v>
                </c:pt>
                <c:pt idx="527" formatCode="#,##0.00">
                  <c:v>5.15</c:v>
                </c:pt>
                <c:pt idx="528" formatCode="#,##0.00">
                  <c:v>7.42</c:v>
                </c:pt>
                <c:pt idx="529" formatCode="#,##0.00">
                  <c:v>12.05</c:v>
                </c:pt>
                <c:pt idx="530" formatCode="#,##0.00">
                  <c:v>11.54</c:v>
                </c:pt>
                <c:pt idx="531" formatCode="#,##0.00">
                  <c:v>9.93</c:v>
                </c:pt>
                <c:pt idx="532" formatCode="#,##0.00">
                  <c:v>7.93</c:v>
                </c:pt>
                <c:pt idx="533" formatCode="#,##0.00">
                  <c:v>7.64</c:v>
                </c:pt>
                <c:pt idx="534" formatCode="#,##0.00">
                  <c:v>8.65</c:v>
                </c:pt>
                <c:pt idx="535" formatCode="#,##0.00">
                  <c:v>10.63</c:v>
                </c:pt>
                <c:pt idx="536" formatCode="#,##0.00">
                  <c:v>12.78</c:v>
                </c:pt>
                <c:pt idx="537" formatCode="#,##0.00">
                  <c:v>12.39</c:v>
                </c:pt>
                <c:pt idx="538" formatCode="#,##0.00">
                  <c:v>12.37</c:v>
                </c:pt>
                <c:pt idx="539" formatCode="#,##0.00">
                  <c:v>9.09</c:v>
                </c:pt>
                <c:pt idx="540" formatCode="#,##0.00">
                  <c:v>10.98</c:v>
                </c:pt>
                <c:pt idx="541" formatCode="#,##0.00">
                  <c:v>10.89</c:v>
                </c:pt>
                <c:pt idx="542" formatCode="#,##0.00">
                  <c:v>17.47</c:v>
                </c:pt>
                <c:pt idx="543" formatCode="#,##0.00">
                  <c:v>16.36</c:v>
                </c:pt>
                <c:pt idx="544" formatCode="#,##0.00">
                  <c:v>19.649999999999999</c:v>
                </c:pt>
                <c:pt idx="545" formatCode="#,##0.00">
                  <c:v>13.09</c:v>
                </c:pt>
                <c:pt idx="546" formatCode="#,##0.00">
                  <c:v>16.239999999999998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04-4EC7-82AA-60350D0FA028}"/>
            </c:ext>
          </c:extLst>
        </c:ser>
        <c:ser>
          <c:idx val="1"/>
          <c:order val="1"/>
          <c:tx>
            <c:strRef>
              <c:f>'PM2.5 comparativ'!$C$1</c:f>
              <c:strCache>
                <c:ptCount val="1"/>
                <c:pt idx="0">
                  <c:v>HR II (a,b,c), III (a, b,c), IV (a, b,c), V(a,b,c)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'PM2.5 comparativ'!$C$61:$C$572</c:f>
              <c:numCache>
                <c:formatCode>General</c:formatCode>
                <c:ptCount val="512"/>
                <c:pt idx="10" formatCode="0.00">
                  <c:v>23.278985507246528</c:v>
                </c:pt>
                <c:pt idx="11" formatCode="0.00">
                  <c:v>20.018115942029397</c:v>
                </c:pt>
                <c:pt idx="12" formatCode="0.00">
                  <c:v>35.054347826087323</c:v>
                </c:pt>
                <c:pt idx="13" formatCode="0.00">
                  <c:v>28.89492753623162</c:v>
                </c:pt>
                <c:pt idx="14" formatCode="0.00">
                  <c:v>8.96739130434724</c:v>
                </c:pt>
                <c:pt idx="15" formatCode="0.00">
                  <c:v>4.2572463768113264</c:v>
                </c:pt>
                <c:pt idx="16" formatCode="0.00">
                  <c:v>16.21376811594266</c:v>
                </c:pt>
                <c:pt idx="17" formatCode="0.00">
                  <c:v>17.028985507246311</c:v>
                </c:pt>
                <c:pt idx="18" formatCode="0.00">
                  <c:v>23.369565217391045</c:v>
                </c:pt>
                <c:pt idx="223" formatCode="0.00">
                  <c:v>15.398550724637495</c:v>
                </c:pt>
                <c:pt idx="224" formatCode="0.00">
                  <c:v>17.210144927535847</c:v>
                </c:pt>
                <c:pt idx="225" formatCode="0.00">
                  <c:v>4.981884057971472</c:v>
                </c:pt>
                <c:pt idx="226" formatCode="0.00">
                  <c:v>11.141304347825665</c:v>
                </c:pt>
                <c:pt idx="227" formatCode="0.00">
                  <c:v>11.594202898550755</c:v>
                </c:pt>
                <c:pt idx="228" formatCode="0.00">
                  <c:v>16.938405797101797</c:v>
                </c:pt>
                <c:pt idx="229" formatCode="0.00">
                  <c:v>14.03985507246373</c:v>
                </c:pt>
                <c:pt idx="230" formatCode="0.00">
                  <c:v>19.56521739130481</c:v>
                </c:pt>
                <c:pt idx="231" formatCode="0.00">
                  <c:v>23.278985507246528</c:v>
                </c:pt>
                <c:pt idx="346" formatCode="0.00">
                  <c:v>49.637681159420154</c:v>
                </c:pt>
                <c:pt idx="347" formatCode="0.00">
                  <c:v>40.579710144927894</c:v>
                </c:pt>
                <c:pt idx="348" formatCode="0.00">
                  <c:v>35.144927536231833</c:v>
                </c:pt>
                <c:pt idx="349" formatCode="0.00">
                  <c:v>42.663043478260803</c:v>
                </c:pt>
                <c:pt idx="350" formatCode="0.00">
                  <c:v>57.246376811594132</c:v>
                </c:pt>
                <c:pt idx="351" formatCode="0.00">
                  <c:v>62.409420289855142</c:v>
                </c:pt>
                <c:pt idx="352" formatCode="0.00">
                  <c:v>37.047101449275708</c:v>
                </c:pt>
                <c:pt idx="353" formatCode="0.00">
                  <c:v>10.597826086956561</c:v>
                </c:pt>
                <c:pt idx="354" formatCode="0.00">
                  <c:v>32.699275362318865</c:v>
                </c:pt>
                <c:pt idx="382" formatCode="0.00">
                  <c:v>19.83695652173936</c:v>
                </c:pt>
                <c:pt idx="383" formatCode="0.00">
                  <c:v>22.400362318841111</c:v>
                </c:pt>
                <c:pt idx="384" formatCode="0.00">
                  <c:v>39.402173913043164</c:v>
                </c:pt>
                <c:pt idx="385" formatCode="0.00">
                  <c:v>33.333333333333485</c:v>
                </c:pt>
                <c:pt idx="386" formatCode="0.00">
                  <c:v>36.141304347826534</c:v>
                </c:pt>
                <c:pt idx="387" formatCode="0.00">
                  <c:v>41.666666666667112</c:v>
                </c:pt>
                <c:pt idx="388" formatCode="0.00">
                  <c:v>41.340579710144539</c:v>
                </c:pt>
                <c:pt idx="389" formatCode="0.00">
                  <c:v>32.518115942028828</c:v>
                </c:pt>
                <c:pt idx="390" formatCode="0.00">
                  <c:v>33.514492753623017</c:v>
                </c:pt>
                <c:pt idx="487" formatCode="0.00">
                  <c:v>13.224637681159574</c:v>
                </c:pt>
                <c:pt idx="488" formatCode="0.00">
                  <c:v>12.590579710144949</c:v>
                </c:pt>
                <c:pt idx="489" formatCode="0.00">
                  <c:v>12.047101449275846</c:v>
                </c:pt>
                <c:pt idx="490" formatCode="0.00">
                  <c:v>12.499999999999931</c:v>
                </c:pt>
                <c:pt idx="491" formatCode="0.00">
                  <c:v>10.326086956521507</c:v>
                </c:pt>
                <c:pt idx="492" formatCode="0.00">
                  <c:v>16.304347826087174</c:v>
                </c:pt>
                <c:pt idx="493" formatCode="0.00">
                  <c:v>11.050724637681149</c:v>
                </c:pt>
                <c:pt idx="494" formatCode="0.00">
                  <c:v>5.9782608695651627</c:v>
                </c:pt>
                <c:pt idx="495" formatCode="0.00">
                  <c:v>9.6920289855073865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E04-4EC7-82AA-60350D0FA028}"/>
            </c:ext>
          </c:extLst>
        </c:ser>
        <c:ser>
          <c:idx val="2"/>
          <c:order val="2"/>
          <c:tx>
            <c:strRef>
              <c:f>'PM2.5 comparativ'!$D$1</c:f>
              <c:strCache>
                <c:ptCount val="1"/>
                <c:pt idx="0">
                  <c:v>Interim target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'PM2.5 comparativ'!$D$61:$D$607</c:f>
              <c:numCache>
                <c:formatCode>#,##0.00</c:formatCode>
                <c:ptCount val="547"/>
                <c:pt idx="0">
                  <c:v>37.5</c:v>
                </c:pt>
                <c:pt idx="1">
                  <c:v>37.5</c:v>
                </c:pt>
                <c:pt idx="2">
                  <c:v>37.5</c:v>
                </c:pt>
                <c:pt idx="3">
                  <c:v>37.5</c:v>
                </c:pt>
                <c:pt idx="4">
                  <c:v>37.5</c:v>
                </c:pt>
                <c:pt idx="5">
                  <c:v>37.5</c:v>
                </c:pt>
                <c:pt idx="6">
                  <c:v>37.5</c:v>
                </c:pt>
                <c:pt idx="7">
                  <c:v>37.5</c:v>
                </c:pt>
                <c:pt idx="8">
                  <c:v>37.5</c:v>
                </c:pt>
                <c:pt idx="9">
                  <c:v>37.5</c:v>
                </c:pt>
                <c:pt idx="10">
                  <c:v>37.5</c:v>
                </c:pt>
                <c:pt idx="11">
                  <c:v>37.5</c:v>
                </c:pt>
                <c:pt idx="12">
                  <c:v>37.5</c:v>
                </c:pt>
                <c:pt idx="13">
                  <c:v>37.5</c:v>
                </c:pt>
                <c:pt idx="14">
                  <c:v>37.5</c:v>
                </c:pt>
                <c:pt idx="15">
                  <c:v>37.5</c:v>
                </c:pt>
                <c:pt idx="16">
                  <c:v>37.5</c:v>
                </c:pt>
                <c:pt idx="17">
                  <c:v>37.5</c:v>
                </c:pt>
                <c:pt idx="18">
                  <c:v>37.5</c:v>
                </c:pt>
                <c:pt idx="19">
                  <c:v>37.5</c:v>
                </c:pt>
                <c:pt idx="20">
                  <c:v>37.5</c:v>
                </c:pt>
                <c:pt idx="21">
                  <c:v>37.5</c:v>
                </c:pt>
                <c:pt idx="22">
                  <c:v>37.5</c:v>
                </c:pt>
                <c:pt idx="23">
                  <c:v>37.5</c:v>
                </c:pt>
                <c:pt idx="24">
                  <c:v>37.5</c:v>
                </c:pt>
                <c:pt idx="25">
                  <c:v>37.5</c:v>
                </c:pt>
                <c:pt idx="26">
                  <c:v>37.5</c:v>
                </c:pt>
                <c:pt idx="27">
                  <c:v>37.5</c:v>
                </c:pt>
                <c:pt idx="28">
                  <c:v>37.5</c:v>
                </c:pt>
                <c:pt idx="29">
                  <c:v>37.5</c:v>
                </c:pt>
                <c:pt idx="30">
                  <c:v>37.5</c:v>
                </c:pt>
                <c:pt idx="31">
                  <c:v>37.5</c:v>
                </c:pt>
                <c:pt idx="32">
                  <c:v>37.5</c:v>
                </c:pt>
                <c:pt idx="33">
                  <c:v>37.5</c:v>
                </c:pt>
                <c:pt idx="34">
                  <c:v>37.5</c:v>
                </c:pt>
                <c:pt idx="35">
                  <c:v>37.5</c:v>
                </c:pt>
                <c:pt idx="36">
                  <c:v>37.5</c:v>
                </c:pt>
                <c:pt idx="37">
                  <c:v>37.5</c:v>
                </c:pt>
                <c:pt idx="38">
                  <c:v>37.5</c:v>
                </c:pt>
                <c:pt idx="39">
                  <c:v>37.5</c:v>
                </c:pt>
                <c:pt idx="40">
                  <c:v>37.5</c:v>
                </c:pt>
                <c:pt idx="41">
                  <c:v>37.5</c:v>
                </c:pt>
                <c:pt idx="42">
                  <c:v>37.5</c:v>
                </c:pt>
                <c:pt idx="43">
                  <c:v>37.5</c:v>
                </c:pt>
                <c:pt idx="44">
                  <c:v>37.5</c:v>
                </c:pt>
                <c:pt idx="45">
                  <c:v>37.5</c:v>
                </c:pt>
                <c:pt idx="46">
                  <c:v>37.5</c:v>
                </c:pt>
                <c:pt idx="47">
                  <c:v>37.5</c:v>
                </c:pt>
                <c:pt idx="48">
                  <c:v>37.5</c:v>
                </c:pt>
                <c:pt idx="49">
                  <c:v>37.5</c:v>
                </c:pt>
                <c:pt idx="50">
                  <c:v>37.5</c:v>
                </c:pt>
                <c:pt idx="51">
                  <c:v>37.5</c:v>
                </c:pt>
                <c:pt idx="52">
                  <c:v>37.5</c:v>
                </c:pt>
                <c:pt idx="53">
                  <c:v>37.5</c:v>
                </c:pt>
                <c:pt idx="54">
                  <c:v>37.5</c:v>
                </c:pt>
                <c:pt idx="55">
                  <c:v>37.5</c:v>
                </c:pt>
                <c:pt idx="56">
                  <c:v>37.5</c:v>
                </c:pt>
                <c:pt idx="57">
                  <c:v>37.5</c:v>
                </c:pt>
                <c:pt idx="58">
                  <c:v>37.5</c:v>
                </c:pt>
                <c:pt idx="59">
                  <c:v>37.5</c:v>
                </c:pt>
                <c:pt idx="60">
                  <c:v>37.5</c:v>
                </c:pt>
                <c:pt idx="61">
                  <c:v>37.5</c:v>
                </c:pt>
                <c:pt idx="62">
                  <c:v>37.5</c:v>
                </c:pt>
                <c:pt idx="63">
                  <c:v>37.5</c:v>
                </c:pt>
                <c:pt idx="64">
                  <c:v>37.5</c:v>
                </c:pt>
                <c:pt idx="65">
                  <c:v>37.5</c:v>
                </c:pt>
                <c:pt idx="66">
                  <c:v>37.5</c:v>
                </c:pt>
                <c:pt idx="67">
                  <c:v>37.5</c:v>
                </c:pt>
                <c:pt idx="68">
                  <c:v>37.5</c:v>
                </c:pt>
                <c:pt idx="69">
                  <c:v>37.5</c:v>
                </c:pt>
                <c:pt idx="70">
                  <c:v>37.5</c:v>
                </c:pt>
                <c:pt idx="71">
                  <c:v>37.5</c:v>
                </c:pt>
                <c:pt idx="72">
                  <c:v>37.5</c:v>
                </c:pt>
                <c:pt idx="73">
                  <c:v>37.5</c:v>
                </c:pt>
                <c:pt idx="74">
                  <c:v>37.5</c:v>
                </c:pt>
                <c:pt idx="75">
                  <c:v>37.5</c:v>
                </c:pt>
                <c:pt idx="76">
                  <c:v>37.5</c:v>
                </c:pt>
                <c:pt idx="77">
                  <c:v>37.5</c:v>
                </c:pt>
                <c:pt idx="78">
                  <c:v>37.5</c:v>
                </c:pt>
                <c:pt idx="79">
                  <c:v>37.5</c:v>
                </c:pt>
                <c:pt idx="80">
                  <c:v>37.5</c:v>
                </c:pt>
                <c:pt idx="81">
                  <c:v>37.5</c:v>
                </c:pt>
                <c:pt idx="82">
                  <c:v>37.5</c:v>
                </c:pt>
                <c:pt idx="83">
                  <c:v>37.5</c:v>
                </c:pt>
                <c:pt idx="84">
                  <c:v>37.5</c:v>
                </c:pt>
                <c:pt idx="85">
                  <c:v>37.5</c:v>
                </c:pt>
                <c:pt idx="86">
                  <c:v>37.5</c:v>
                </c:pt>
                <c:pt idx="87">
                  <c:v>37.5</c:v>
                </c:pt>
                <c:pt idx="88">
                  <c:v>37.5</c:v>
                </c:pt>
                <c:pt idx="89">
                  <c:v>37.5</c:v>
                </c:pt>
                <c:pt idx="90">
                  <c:v>37.5</c:v>
                </c:pt>
                <c:pt idx="91">
                  <c:v>37.5</c:v>
                </c:pt>
                <c:pt idx="92">
                  <c:v>37.5</c:v>
                </c:pt>
                <c:pt idx="93">
                  <c:v>37.5</c:v>
                </c:pt>
                <c:pt idx="94">
                  <c:v>37.5</c:v>
                </c:pt>
                <c:pt idx="95">
                  <c:v>37.5</c:v>
                </c:pt>
                <c:pt idx="96">
                  <c:v>37.5</c:v>
                </c:pt>
                <c:pt idx="97">
                  <c:v>37.5</c:v>
                </c:pt>
                <c:pt idx="98">
                  <c:v>37.5</c:v>
                </c:pt>
                <c:pt idx="99">
                  <c:v>37.5</c:v>
                </c:pt>
                <c:pt idx="100">
                  <c:v>37.5</c:v>
                </c:pt>
                <c:pt idx="101">
                  <c:v>37.5</c:v>
                </c:pt>
                <c:pt idx="102">
                  <c:v>37.5</c:v>
                </c:pt>
                <c:pt idx="103">
                  <c:v>37.5</c:v>
                </c:pt>
                <c:pt idx="104">
                  <c:v>37.5</c:v>
                </c:pt>
                <c:pt idx="105">
                  <c:v>37.5</c:v>
                </c:pt>
                <c:pt idx="106">
                  <c:v>37.5</c:v>
                </c:pt>
                <c:pt idx="107">
                  <c:v>37.5</c:v>
                </c:pt>
                <c:pt idx="108">
                  <c:v>37.5</c:v>
                </c:pt>
                <c:pt idx="109">
                  <c:v>37.5</c:v>
                </c:pt>
                <c:pt idx="110">
                  <c:v>37.5</c:v>
                </c:pt>
                <c:pt idx="111">
                  <c:v>37.5</c:v>
                </c:pt>
                <c:pt idx="112">
                  <c:v>37.5</c:v>
                </c:pt>
                <c:pt idx="113">
                  <c:v>37.5</c:v>
                </c:pt>
                <c:pt idx="114">
                  <c:v>37.5</c:v>
                </c:pt>
                <c:pt idx="115">
                  <c:v>37.5</c:v>
                </c:pt>
                <c:pt idx="116">
                  <c:v>37.5</c:v>
                </c:pt>
                <c:pt idx="117">
                  <c:v>37.5</c:v>
                </c:pt>
                <c:pt idx="118">
                  <c:v>37.5</c:v>
                </c:pt>
                <c:pt idx="119">
                  <c:v>37.5</c:v>
                </c:pt>
                <c:pt idx="120">
                  <c:v>37.5</c:v>
                </c:pt>
                <c:pt idx="121">
                  <c:v>37.5</c:v>
                </c:pt>
                <c:pt idx="122">
                  <c:v>37.5</c:v>
                </c:pt>
                <c:pt idx="123">
                  <c:v>37.5</c:v>
                </c:pt>
                <c:pt idx="124">
                  <c:v>37.5</c:v>
                </c:pt>
                <c:pt idx="125">
                  <c:v>37.5</c:v>
                </c:pt>
                <c:pt idx="126">
                  <c:v>37.5</c:v>
                </c:pt>
                <c:pt idx="127">
                  <c:v>37.5</c:v>
                </c:pt>
                <c:pt idx="128">
                  <c:v>37.5</c:v>
                </c:pt>
                <c:pt idx="129">
                  <c:v>37.5</c:v>
                </c:pt>
                <c:pt idx="130">
                  <c:v>37.5</c:v>
                </c:pt>
                <c:pt idx="131">
                  <c:v>37.5</c:v>
                </c:pt>
                <c:pt idx="132">
                  <c:v>37.5</c:v>
                </c:pt>
                <c:pt idx="133">
                  <c:v>37.5</c:v>
                </c:pt>
                <c:pt idx="134">
                  <c:v>37.5</c:v>
                </c:pt>
                <c:pt idx="135">
                  <c:v>37.5</c:v>
                </c:pt>
                <c:pt idx="136">
                  <c:v>37.5</c:v>
                </c:pt>
                <c:pt idx="137">
                  <c:v>37.5</c:v>
                </c:pt>
                <c:pt idx="138">
                  <c:v>37.5</c:v>
                </c:pt>
                <c:pt idx="139">
                  <c:v>37.5</c:v>
                </c:pt>
                <c:pt idx="140">
                  <c:v>37.5</c:v>
                </c:pt>
                <c:pt idx="141">
                  <c:v>37.5</c:v>
                </c:pt>
                <c:pt idx="142">
                  <c:v>37.5</c:v>
                </c:pt>
                <c:pt idx="143">
                  <c:v>37.5</c:v>
                </c:pt>
                <c:pt idx="144">
                  <c:v>37.5</c:v>
                </c:pt>
                <c:pt idx="145">
                  <c:v>37.5</c:v>
                </c:pt>
                <c:pt idx="146">
                  <c:v>37.5</c:v>
                </c:pt>
                <c:pt idx="147">
                  <c:v>37.5</c:v>
                </c:pt>
                <c:pt idx="148">
                  <c:v>37.5</c:v>
                </c:pt>
                <c:pt idx="149">
                  <c:v>37.5</c:v>
                </c:pt>
                <c:pt idx="150">
                  <c:v>37.5</c:v>
                </c:pt>
                <c:pt idx="151">
                  <c:v>37.5</c:v>
                </c:pt>
                <c:pt idx="152">
                  <c:v>37.5</c:v>
                </c:pt>
                <c:pt idx="153">
                  <c:v>37.5</c:v>
                </c:pt>
                <c:pt idx="154">
                  <c:v>37.5</c:v>
                </c:pt>
                <c:pt idx="155">
                  <c:v>37.5</c:v>
                </c:pt>
                <c:pt idx="156">
                  <c:v>37.5</c:v>
                </c:pt>
                <c:pt idx="157">
                  <c:v>37.5</c:v>
                </c:pt>
                <c:pt idx="158">
                  <c:v>37.5</c:v>
                </c:pt>
                <c:pt idx="159">
                  <c:v>37.5</c:v>
                </c:pt>
                <c:pt idx="160">
                  <c:v>37.5</c:v>
                </c:pt>
                <c:pt idx="161">
                  <c:v>37.5</c:v>
                </c:pt>
                <c:pt idx="162">
                  <c:v>37.5</c:v>
                </c:pt>
                <c:pt idx="163">
                  <c:v>37.5</c:v>
                </c:pt>
                <c:pt idx="164">
                  <c:v>37.5</c:v>
                </c:pt>
                <c:pt idx="165">
                  <c:v>37.5</c:v>
                </c:pt>
                <c:pt idx="166">
                  <c:v>37.5</c:v>
                </c:pt>
                <c:pt idx="167">
                  <c:v>37.5</c:v>
                </c:pt>
                <c:pt idx="168">
                  <c:v>37.5</c:v>
                </c:pt>
                <c:pt idx="169">
                  <c:v>37.5</c:v>
                </c:pt>
                <c:pt idx="170">
                  <c:v>37.5</c:v>
                </c:pt>
                <c:pt idx="171">
                  <c:v>37.5</c:v>
                </c:pt>
                <c:pt idx="172">
                  <c:v>37.5</c:v>
                </c:pt>
                <c:pt idx="173">
                  <c:v>37.5</c:v>
                </c:pt>
                <c:pt idx="174">
                  <c:v>37.5</c:v>
                </c:pt>
                <c:pt idx="175">
                  <c:v>37.5</c:v>
                </c:pt>
                <c:pt idx="176">
                  <c:v>37.5</c:v>
                </c:pt>
                <c:pt idx="177">
                  <c:v>37.5</c:v>
                </c:pt>
                <c:pt idx="178">
                  <c:v>37.5</c:v>
                </c:pt>
                <c:pt idx="179">
                  <c:v>37.5</c:v>
                </c:pt>
                <c:pt idx="180">
                  <c:v>37.5</c:v>
                </c:pt>
                <c:pt idx="181">
                  <c:v>37.5</c:v>
                </c:pt>
                <c:pt idx="182">
                  <c:v>37.5</c:v>
                </c:pt>
                <c:pt idx="183">
                  <c:v>37.5</c:v>
                </c:pt>
                <c:pt idx="184">
                  <c:v>37.5</c:v>
                </c:pt>
                <c:pt idx="185">
                  <c:v>37.5</c:v>
                </c:pt>
                <c:pt idx="186">
                  <c:v>37.5</c:v>
                </c:pt>
                <c:pt idx="187">
                  <c:v>37.5</c:v>
                </c:pt>
                <c:pt idx="188">
                  <c:v>37.5</c:v>
                </c:pt>
                <c:pt idx="189">
                  <c:v>37.5</c:v>
                </c:pt>
                <c:pt idx="190">
                  <c:v>37.5</c:v>
                </c:pt>
                <c:pt idx="191">
                  <c:v>37.5</c:v>
                </c:pt>
                <c:pt idx="192">
                  <c:v>37.5</c:v>
                </c:pt>
                <c:pt idx="193">
                  <c:v>37.5</c:v>
                </c:pt>
                <c:pt idx="194">
                  <c:v>37.5</c:v>
                </c:pt>
                <c:pt idx="195">
                  <c:v>37.5</c:v>
                </c:pt>
                <c:pt idx="196">
                  <c:v>37.5</c:v>
                </c:pt>
                <c:pt idx="197">
                  <c:v>37.5</c:v>
                </c:pt>
                <c:pt idx="198">
                  <c:v>37.5</c:v>
                </c:pt>
                <c:pt idx="199">
                  <c:v>37.5</c:v>
                </c:pt>
                <c:pt idx="200">
                  <c:v>37.5</c:v>
                </c:pt>
                <c:pt idx="201">
                  <c:v>37.5</c:v>
                </c:pt>
                <c:pt idx="202">
                  <c:v>37.5</c:v>
                </c:pt>
                <c:pt idx="203">
                  <c:v>37.5</c:v>
                </c:pt>
                <c:pt idx="204">
                  <c:v>37.5</c:v>
                </c:pt>
                <c:pt idx="205">
                  <c:v>37.5</c:v>
                </c:pt>
                <c:pt idx="206">
                  <c:v>37.5</c:v>
                </c:pt>
                <c:pt idx="207">
                  <c:v>37.5</c:v>
                </c:pt>
                <c:pt idx="208">
                  <c:v>37.5</c:v>
                </c:pt>
                <c:pt idx="209">
                  <c:v>37.5</c:v>
                </c:pt>
                <c:pt idx="210">
                  <c:v>37.5</c:v>
                </c:pt>
                <c:pt idx="211">
                  <c:v>37.5</c:v>
                </c:pt>
                <c:pt idx="212">
                  <c:v>37.5</c:v>
                </c:pt>
                <c:pt idx="213">
                  <c:v>37.5</c:v>
                </c:pt>
                <c:pt idx="214">
                  <c:v>37.5</c:v>
                </c:pt>
                <c:pt idx="215">
                  <c:v>37.5</c:v>
                </c:pt>
                <c:pt idx="216">
                  <c:v>37.5</c:v>
                </c:pt>
                <c:pt idx="217">
                  <c:v>37.5</c:v>
                </c:pt>
                <c:pt idx="218">
                  <c:v>37.5</c:v>
                </c:pt>
                <c:pt idx="219">
                  <c:v>37.5</c:v>
                </c:pt>
                <c:pt idx="220">
                  <c:v>37.5</c:v>
                </c:pt>
                <c:pt idx="221">
                  <c:v>37.5</c:v>
                </c:pt>
                <c:pt idx="222">
                  <c:v>37.5</c:v>
                </c:pt>
                <c:pt idx="223">
                  <c:v>37.5</c:v>
                </c:pt>
                <c:pt idx="224">
                  <c:v>37.5</c:v>
                </c:pt>
                <c:pt idx="225">
                  <c:v>37.5</c:v>
                </c:pt>
                <c:pt idx="226">
                  <c:v>37.5</c:v>
                </c:pt>
                <c:pt idx="227">
                  <c:v>37.5</c:v>
                </c:pt>
                <c:pt idx="228">
                  <c:v>37.5</c:v>
                </c:pt>
                <c:pt idx="229">
                  <c:v>37.5</c:v>
                </c:pt>
                <c:pt idx="230">
                  <c:v>37.5</c:v>
                </c:pt>
                <c:pt idx="231">
                  <c:v>37.5</c:v>
                </c:pt>
                <c:pt idx="232">
                  <c:v>37.5</c:v>
                </c:pt>
                <c:pt idx="233">
                  <c:v>37.5</c:v>
                </c:pt>
                <c:pt idx="234">
                  <c:v>37.5</c:v>
                </c:pt>
                <c:pt idx="235">
                  <c:v>37.5</c:v>
                </c:pt>
                <c:pt idx="236">
                  <c:v>37.5</c:v>
                </c:pt>
                <c:pt idx="237">
                  <c:v>37.5</c:v>
                </c:pt>
                <c:pt idx="238">
                  <c:v>37.5</c:v>
                </c:pt>
                <c:pt idx="239">
                  <c:v>37.5</c:v>
                </c:pt>
                <c:pt idx="240">
                  <c:v>37.5</c:v>
                </c:pt>
                <c:pt idx="241">
                  <c:v>37.5</c:v>
                </c:pt>
                <c:pt idx="242">
                  <c:v>37.5</c:v>
                </c:pt>
                <c:pt idx="243">
                  <c:v>37.5</c:v>
                </c:pt>
                <c:pt idx="244">
                  <c:v>37.5</c:v>
                </c:pt>
                <c:pt idx="245">
                  <c:v>37.5</c:v>
                </c:pt>
                <c:pt idx="246">
                  <c:v>37.5</c:v>
                </c:pt>
                <c:pt idx="247">
                  <c:v>37.5</c:v>
                </c:pt>
                <c:pt idx="248">
                  <c:v>37.5</c:v>
                </c:pt>
                <c:pt idx="249">
                  <c:v>37.5</c:v>
                </c:pt>
                <c:pt idx="250">
                  <c:v>37.5</c:v>
                </c:pt>
                <c:pt idx="251">
                  <c:v>37.5</c:v>
                </c:pt>
                <c:pt idx="252">
                  <c:v>37.5</c:v>
                </c:pt>
                <c:pt idx="253">
                  <c:v>37.5</c:v>
                </c:pt>
                <c:pt idx="254">
                  <c:v>37.5</c:v>
                </c:pt>
                <c:pt idx="255">
                  <c:v>37.5</c:v>
                </c:pt>
                <c:pt idx="256">
                  <c:v>37.5</c:v>
                </c:pt>
                <c:pt idx="257">
                  <c:v>37.5</c:v>
                </c:pt>
                <c:pt idx="258">
                  <c:v>37.5</c:v>
                </c:pt>
                <c:pt idx="259">
                  <c:v>37.5</c:v>
                </c:pt>
                <c:pt idx="260">
                  <c:v>37.5</c:v>
                </c:pt>
                <c:pt idx="261">
                  <c:v>37.5</c:v>
                </c:pt>
                <c:pt idx="262">
                  <c:v>37.5</c:v>
                </c:pt>
                <c:pt idx="263">
                  <c:v>37.5</c:v>
                </c:pt>
                <c:pt idx="264">
                  <c:v>37.5</c:v>
                </c:pt>
                <c:pt idx="265">
                  <c:v>37.5</c:v>
                </c:pt>
                <c:pt idx="266">
                  <c:v>37.5</c:v>
                </c:pt>
                <c:pt idx="267">
                  <c:v>37.5</c:v>
                </c:pt>
                <c:pt idx="268">
                  <c:v>37.5</c:v>
                </c:pt>
                <c:pt idx="269">
                  <c:v>37.5</c:v>
                </c:pt>
                <c:pt idx="270">
                  <c:v>37.5</c:v>
                </c:pt>
                <c:pt idx="271">
                  <c:v>37.5</c:v>
                </c:pt>
                <c:pt idx="272">
                  <c:v>37.5</c:v>
                </c:pt>
                <c:pt idx="273">
                  <c:v>37.5</c:v>
                </c:pt>
                <c:pt idx="274">
                  <c:v>37.5</c:v>
                </c:pt>
                <c:pt idx="275">
                  <c:v>37.5</c:v>
                </c:pt>
                <c:pt idx="276">
                  <c:v>37.5</c:v>
                </c:pt>
                <c:pt idx="277">
                  <c:v>37.5</c:v>
                </c:pt>
                <c:pt idx="278">
                  <c:v>37.5</c:v>
                </c:pt>
                <c:pt idx="279">
                  <c:v>37.5</c:v>
                </c:pt>
                <c:pt idx="280">
                  <c:v>37.5</c:v>
                </c:pt>
                <c:pt idx="281">
                  <c:v>37.5</c:v>
                </c:pt>
                <c:pt idx="282">
                  <c:v>37.5</c:v>
                </c:pt>
                <c:pt idx="283">
                  <c:v>37.5</c:v>
                </c:pt>
                <c:pt idx="284">
                  <c:v>37.5</c:v>
                </c:pt>
                <c:pt idx="285">
                  <c:v>37.5</c:v>
                </c:pt>
                <c:pt idx="286">
                  <c:v>37.5</c:v>
                </c:pt>
                <c:pt idx="287">
                  <c:v>37.5</c:v>
                </c:pt>
                <c:pt idx="288">
                  <c:v>37.5</c:v>
                </c:pt>
                <c:pt idx="289">
                  <c:v>37.5</c:v>
                </c:pt>
                <c:pt idx="290">
                  <c:v>37.5</c:v>
                </c:pt>
                <c:pt idx="291">
                  <c:v>37.5</c:v>
                </c:pt>
                <c:pt idx="292">
                  <c:v>37.5</c:v>
                </c:pt>
                <c:pt idx="293">
                  <c:v>37.5</c:v>
                </c:pt>
                <c:pt idx="294">
                  <c:v>37.5</c:v>
                </c:pt>
                <c:pt idx="295">
                  <c:v>37.5</c:v>
                </c:pt>
                <c:pt idx="296">
                  <c:v>37.5</c:v>
                </c:pt>
                <c:pt idx="297">
                  <c:v>37.5</c:v>
                </c:pt>
                <c:pt idx="298">
                  <c:v>37.5</c:v>
                </c:pt>
                <c:pt idx="299">
                  <c:v>37.5</c:v>
                </c:pt>
                <c:pt idx="300">
                  <c:v>37.5</c:v>
                </c:pt>
                <c:pt idx="301">
                  <c:v>37.5</c:v>
                </c:pt>
                <c:pt idx="302">
                  <c:v>37.5</c:v>
                </c:pt>
                <c:pt idx="303">
                  <c:v>37.5</c:v>
                </c:pt>
                <c:pt idx="304">
                  <c:v>37.5</c:v>
                </c:pt>
                <c:pt idx="305">
                  <c:v>37.5</c:v>
                </c:pt>
                <c:pt idx="306">
                  <c:v>37.5</c:v>
                </c:pt>
                <c:pt idx="307">
                  <c:v>37.5</c:v>
                </c:pt>
                <c:pt idx="308">
                  <c:v>37.5</c:v>
                </c:pt>
                <c:pt idx="309">
                  <c:v>37.5</c:v>
                </c:pt>
                <c:pt idx="310">
                  <c:v>37.5</c:v>
                </c:pt>
                <c:pt idx="311">
                  <c:v>37.5</c:v>
                </c:pt>
                <c:pt idx="312">
                  <c:v>37.5</c:v>
                </c:pt>
                <c:pt idx="313">
                  <c:v>37.5</c:v>
                </c:pt>
                <c:pt idx="314">
                  <c:v>37.5</c:v>
                </c:pt>
                <c:pt idx="315">
                  <c:v>37.5</c:v>
                </c:pt>
                <c:pt idx="316">
                  <c:v>37.5</c:v>
                </c:pt>
                <c:pt idx="317">
                  <c:v>37.5</c:v>
                </c:pt>
                <c:pt idx="318">
                  <c:v>37.5</c:v>
                </c:pt>
                <c:pt idx="319">
                  <c:v>37.5</c:v>
                </c:pt>
                <c:pt idx="320">
                  <c:v>37.5</c:v>
                </c:pt>
                <c:pt idx="321">
                  <c:v>37.5</c:v>
                </c:pt>
                <c:pt idx="322">
                  <c:v>37.5</c:v>
                </c:pt>
                <c:pt idx="323">
                  <c:v>37.5</c:v>
                </c:pt>
                <c:pt idx="324">
                  <c:v>37.5</c:v>
                </c:pt>
                <c:pt idx="325">
                  <c:v>37.5</c:v>
                </c:pt>
                <c:pt idx="326">
                  <c:v>37.5</c:v>
                </c:pt>
                <c:pt idx="327">
                  <c:v>37.5</c:v>
                </c:pt>
                <c:pt idx="328">
                  <c:v>37.5</c:v>
                </c:pt>
                <c:pt idx="329">
                  <c:v>37.5</c:v>
                </c:pt>
                <c:pt idx="330">
                  <c:v>37.5</c:v>
                </c:pt>
                <c:pt idx="331">
                  <c:v>37.5</c:v>
                </c:pt>
                <c:pt idx="332">
                  <c:v>37.5</c:v>
                </c:pt>
                <c:pt idx="333">
                  <c:v>37.5</c:v>
                </c:pt>
                <c:pt idx="334">
                  <c:v>37.5</c:v>
                </c:pt>
                <c:pt idx="335">
                  <c:v>37.5</c:v>
                </c:pt>
                <c:pt idx="336">
                  <c:v>37.5</c:v>
                </c:pt>
                <c:pt idx="337">
                  <c:v>37.5</c:v>
                </c:pt>
                <c:pt idx="338">
                  <c:v>37.5</c:v>
                </c:pt>
                <c:pt idx="339">
                  <c:v>37.5</c:v>
                </c:pt>
                <c:pt idx="340">
                  <c:v>37.5</c:v>
                </c:pt>
                <c:pt idx="341">
                  <c:v>37.5</c:v>
                </c:pt>
                <c:pt idx="342">
                  <c:v>37.5</c:v>
                </c:pt>
                <c:pt idx="343">
                  <c:v>37.5</c:v>
                </c:pt>
                <c:pt idx="344">
                  <c:v>37.5</c:v>
                </c:pt>
                <c:pt idx="345">
                  <c:v>37.5</c:v>
                </c:pt>
                <c:pt idx="346">
                  <c:v>37.5</c:v>
                </c:pt>
                <c:pt idx="347">
                  <c:v>37.5</c:v>
                </c:pt>
                <c:pt idx="348">
                  <c:v>37.5</c:v>
                </c:pt>
                <c:pt idx="349">
                  <c:v>37.5</c:v>
                </c:pt>
                <c:pt idx="350">
                  <c:v>37.5</c:v>
                </c:pt>
                <c:pt idx="351">
                  <c:v>37.5</c:v>
                </c:pt>
                <c:pt idx="352">
                  <c:v>37.5</c:v>
                </c:pt>
                <c:pt idx="353">
                  <c:v>37.5</c:v>
                </c:pt>
                <c:pt idx="354">
                  <c:v>37.5</c:v>
                </c:pt>
                <c:pt idx="355">
                  <c:v>37.5</c:v>
                </c:pt>
                <c:pt idx="356">
                  <c:v>37.5</c:v>
                </c:pt>
                <c:pt idx="357">
                  <c:v>37.5</c:v>
                </c:pt>
                <c:pt idx="358">
                  <c:v>37.5</c:v>
                </c:pt>
                <c:pt idx="359">
                  <c:v>37.5</c:v>
                </c:pt>
                <c:pt idx="360">
                  <c:v>37.5</c:v>
                </c:pt>
                <c:pt idx="361">
                  <c:v>37.5</c:v>
                </c:pt>
                <c:pt idx="362">
                  <c:v>37.5</c:v>
                </c:pt>
                <c:pt idx="363">
                  <c:v>37.5</c:v>
                </c:pt>
                <c:pt idx="364">
                  <c:v>37.5</c:v>
                </c:pt>
                <c:pt idx="365">
                  <c:v>37.5</c:v>
                </c:pt>
                <c:pt idx="366">
                  <c:v>37.5</c:v>
                </c:pt>
                <c:pt idx="367">
                  <c:v>37.5</c:v>
                </c:pt>
                <c:pt idx="368">
                  <c:v>37.5</c:v>
                </c:pt>
                <c:pt idx="369">
                  <c:v>37.5</c:v>
                </c:pt>
                <c:pt idx="370">
                  <c:v>37.5</c:v>
                </c:pt>
                <c:pt idx="371">
                  <c:v>37.5</c:v>
                </c:pt>
                <c:pt idx="372">
                  <c:v>37.5</c:v>
                </c:pt>
                <c:pt idx="373">
                  <c:v>37.5</c:v>
                </c:pt>
                <c:pt idx="374">
                  <c:v>37.5</c:v>
                </c:pt>
                <c:pt idx="375">
                  <c:v>37.5</c:v>
                </c:pt>
                <c:pt idx="376">
                  <c:v>37.5</c:v>
                </c:pt>
                <c:pt idx="377">
                  <c:v>37.5</c:v>
                </c:pt>
                <c:pt idx="378">
                  <c:v>37.5</c:v>
                </c:pt>
                <c:pt idx="379">
                  <c:v>37.5</c:v>
                </c:pt>
                <c:pt idx="380">
                  <c:v>37.5</c:v>
                </c:pt>
                <c:pt idx="381">
                  <c:v>37.5</c:v>
                </c:pt>
                <c:pt idx="382">
                  <c:v>37.5</c:v>
                </c:pt>
                <c:pt idx="383">
                  <c:v>37.5</c:v>
                </c:pt>
                <c:pt idx="384">
                  <c:v>37.5</c:v>
                </c:pt>
                <c:pt idx="385">
                  <c:v>37.5</c:v>
                </c:pt>
                <c:pt idx="386">
                  <c:v>37.5</c:v>
                </c:pt>
                <c:pt idx="387">
                  <c:v>37.5</c:v>
                </c:pt>
                <c:pt idx="388">
                  <c:v>37.5</c:v>
                </c:pt>
                <c:pt idx="389">
                  <c:v>37.5</c:v>
                </c:pt>
                <c:pt idx="390">
                  <c:v>37.5</c:v>
                </c:pt>
                <c:pt idx="391">
                  <c:v>37.5</c:v>
                </c:pt>
                <c:pt idx="392">
                  <c:v>37.5</c:v>
                </c:pt>
                <c:pt idx="393">
                  <c:v>37.5</c:v>
                </c:pt>
                <c:pt idx="394">
                  <c:v>37.5</c:v>
                </c:pt>
                <c:pt idx="395">
                  <c:v>37.5</c:v>
                </c:pt>
                <c:pt idx="396">
                  <c:v>37.5</c:v>
                </c:pt>
                <c:pt idx="397">
                  <c:v>37.5</c:v>
                </c:pt>
                <c:pt idx="398">
                  <c:v>37.5</c:v>
                </c:pt>
                <c:pt idx="399">
                  <c:v>37.5</c:v>
                </c:pt>
                <c:pt idx="400">
                  <c:v>37.5</c:v>
                </c:pt>
                <c:pt idx="401">
                  <c:v>37.5</c:v>
                </c:pt>
                <c:pt idx="402">
                  <c:v>37.5</c:v>
                </c:pt>
                <c:pt idx="403">
                  <c:v>37.5</c:v>
                </c:pt>
                <c:pt idx="404">
                  <c:v>37.5</c:v>
                </c:pt>
                <c:pt idx="405">
                  <c:v>37.5</c:v>
                </c:pt>
                <c:pt idx="406">
                  <c:v>37.5</c:v>
                </c:pt>
                <c:pt idx="407">
                  <c:v>37.5</c:v>
                </c:pt>
                <c:pt idx="408">
                  <c:v>37.5</c:v>
                </c:pt>
                <c:pt idx="409">
                  <c:v>37.5</c:v>
                </c:pt>
                <c:pt idx="410">
                  <c:v>37.5</c:v>
                </c:pt>
                <c:pt idx="411">
                  <c:v>37.5</c:v>
                </c:pt>
                <c:pt idx="412">
                  <c:v>37.5</c:v>
                </c:pt>
                <c:pt idx="413">
                  <c:v>37.5</c:v>
                </c:pt>
                <c:pt idx="414">
                  <c:v>37.5</c:v>
                </c:pt>
                <c:pt idx="415">
                  <c:v>37.5</c:v>
                </c:pt>
                <c:pt idx="416">
                  <c:v>37.5</c:v>
                </c:pt>
                <c:pt idx="417">
                  <c:v>37.5</c:v>
                </c:pt>
                <c:pt idx="418">
                  <c:v>37.5</c:v>
                </c:pt>
                <c:pt idx="419">
                  <c:v>37.5</c:v>
                </c:pt>
                <c:pt idx="420">
                  <c:v>37.5</c:v>
                </c:pt>
                <c:pt idx="421">
                  <c:v>37.5</c:v>
                </c:pt>
                <c:pt idx="422">
                  <c:v>37.5</c:v>
                </c:pt>
                <c:pt idx="423">
                  <c:v>37.5</c:v>
                </c:pt>
                <c:pt idx="424">
                  <c:v>37.5</c:v>
                </c:pt>
                <c:pt idx="425">
                  <c:v>37.5</c:v>
                </c:pt>
                <c:pt idx="426">
                  <c:v>37.5</c:v>
                </c:pt>
                <c:pt idx="427">
                  <c:v>37.5</c:v>
                </c:pt>
                <c:pt idx="428">
                  <c:v>37.5</c:v>
                </c:pt>
                <c:pt idx="429">
                  <c:v>37.5</c:v>
                </c:pt>
                <c:pt idx="430">
                  <c:v>37.5</c:v>
                </c:pt>
                <c:pt idx="431">
                  <c:v>37.5</c:v>
                </c:pt>
                <c:pt idx="432">
                  <c:v>37.5</c:v>
                </c:pt>
                <c:pt idx="433">
                  <c:v>37.5</c:v>
                </c:pt>
                <c:pt idx="434">
                  <c:v>37.5</c:v>
                </c:pt>
                <c:pt idx="435">
                  <c:v>37.5</c:v>
                </c:pt>
                <c:pt idx="436">
                  <c:v>37.5</c:v>
                </c:pt>
                <c:pt idx="437">
                  <c:v>37.5</c:v>
                </c:pt>
                <c:pt idx="438">
                  <c:v>37.5</c:v>
                </c:pt>
                <c:pt idx="439">
                  <c:v>37.5</c:v>
                </c:pt>
                <c:pt idx="440">
                  <c:v>37.5</c:v>
                </c:pt>
                <c:pt idx="441">
                  <c:v>37.5</c:v>
                </c:pt>
                <c:pt idx="442">
                  <c:v>37.5</c:v>
                </c:pt>
                <c:pt idx="443">
                  <c:v>37.5</c:v>
                </c:pt>
                <c:pt idx="444">
                  <c:v>37.5</c:v>
                </c:pt>
                <c:pt idx="445">
                  <c:v>37.5</c:v>
                </c:pt>
                <c:pt idx="446">
                  <c:v>37.5</c:v>
                </c:pt>
                <c:pt idx="447">
                  <c:v>37.5</c:v>
                </c:pt>
                <c:pt idx="448">
                  <c:v>37.5</c:v>
                </c:pt>
                <c:pt idx="449">
                  <c:v>37.5</c:v>
                </c:pt>
                <c:pt idx="450">
                  <c:v>37.5</c:v>
                </c:pt>
                <c:pt idx="451">
                  <c:v>37.5</c:v>
                </c:pt>
                <c:pt idx="452">
                  <c:v>37.5</c:v>
                </c:pt>
                <c:pt idx="453">
                  <c:v>37.5</c:v>
                </c:pt>
                <c:pt idx="454">
                  <c:v>37.5</c:v>
                </c:pt>
                <c:pt idx="455">
                  <c:v>37.5</c:v>
                </c:pt>
                <c:pt idx="456">
                  <c:v>37.5</c:v>
                </c:pt>
                <c:pt idx="457">
                  <c:v>37.5</c:v>
                </c:pt>
                <c:pt idx="458">
                  <c:v>37.5</c:v>
                </c:pt>
                <c:pt idx="459">
                  <c:v>37.5</c:v>
                </c:pt>
                <c:pt idx="460">
                  <c:v>37.5</c:v>
                </c:pt>
                <c:pt idx="461">
                  <c:v>37.5</c:v>
                </c:pt>
                <c:pt idx="462">
                  <c:v>37.5</c:v>
                </c:pt>
                <c:pt idx="463">
                  <c:v>37.5</c:v>
                </c:pt>
                <c:pt idx="464">
                  <c:v>37.5</c:v>
                </c:pt>
                <c:pt idx="465">
                  <c:v>37.5</c:v>
                </c:pt>
                <c:pt idx="466">
                  <c:v>37.5</c:v>
                </c:pt>
                <c:pt idx="467">
                  <c:v>37.5</c:v>
                </c:pt>
                <c:pt idx="468">
                  <c:v>37.5</c:v>
                </c:pt>
                <c:pt idx="469">
                  <c:v>37.5</c:v>
                </c:pt>
                <c:pt idx="470">
                  <c:v>37.5</c:v>
                </c:pt>
                <c:pt idx="471">
                  <c:v>37.5</c:v>
                </c:pt>
                <c:pt idx="472">
                  <c:v>37.5</c:v>
                </c:pt>
                <c:pt idx="473">
                  <c:v>37.5</c:v>
                </c:pt>
                <c:pt idx="474">
                  <c:v>37.5</c:v>
                </c:pt>
                <c:pt idx="475">
                  <c:v>37.5</c:v>
                </c:pt>
                <c:pt idx="476">
                  <c:v>37.5</c:v>
                </c:pt>
                <c:pt idx="477">
                  <c:v>37.5</c:v>
                </c:pt>
                <c:pt idx="478">
                  <c:v>37.5</c:v>
                </c:pt>
                <c:pt idx="479">
                  <c:v>37.5</c:v>
                </c:pt>
                <c:pt idx="480">
                  <c:v>37.5</c:v>
                </c:pt>
                <c:pt idx="481">
                  <c:v>37.5</c:v>
                </c:pt>
                <c:pt idx="482">
                  <c:v>37.5</c:v>
                </c:pt>
                <c:pt idx="483">
                  <c:v>37.5</c:v>
                </c:pt>
                <c:pt idx="484">
                  <c:v>37.5</c:v>
                </c:pt>
                <c:pt idx="485">
                  <c:v>37.5</c:v>
                </c:pt>
                <c:pt idx="486">
                  <c:v>37.5</c:v>
                </c:pt>
                <c:pt idx="487">
                  <c:v>37.5</c:v>
                </c:pt>
                <c:pt idx="488">
                  <c:v>37.5</c:v>
                </c:pt>
                <c:pt idx="489">
                  <c:v>37.5</c:v>
                </c:pt>
                <c:pt idx="490">
                  <c:v>37.5</c:v>
                </c:pt>
                <c:pt idx="491">
                  <c:v>37.5</c:v>
                </c:pt>
                <c:pt idx="492">
                  <c:v>37.5</c:v>
                </c:pt>
                <c:pt idx="493">
                  <c:v>37.5</c:v>
                </c:pt>
                <c:pt idx="494">
                  <c:v>37.5</c:v>
                </c:pt>
                <c:pt idx="495">
                  <c:v>37.5</c:v>
                </c:pt>
                <c:pt idx="496">
                  <c:v>37.5</c:v>
                </c:pt>
                <c:pt idx="497">
                  <c:v>37.5</c:v>
                </c:pt>
                <c:pt idx="498">
                  <c:v>37.5</c:v>
                </c:pt>
                <c:pt idx="499">
                  <c:v>37.5</c:v>
                </c:pt>
                <c:pt idx="500">
                  <c:v>37.5</c:v>
                </c:pt>
                <c:pt idx="501">
                  <c:v>37.5</c:v>
                </c:pt>
                <c:pt idx="502">
                  <c:v>37.5</c:v>
                </c:pt>
                <c:pt idx="503">
                  <c:v>37.5</c:v>
                </c:pt>
                <c:pt idx="504">
                  <c:v>37.5</c:v>
                </c:pt>
                <c:pt idx="505">
                  <c:v>37.5</c:v>
                </c:pt>
                <c:pt idx="506">
                  <c:v>37.5</c:v>
                </c:pt>
                <c:pt idx="507">
                  <c:v>37.5</c:v>
                </c:pt>
                <c:pt idx="508">
                  <c:v>37.5</c:v>
                </c:pt>
                <c:pt idx="509">
                  <c:v>37.5</c:v>
                </c:pt>
                <c:pt idx="510">
                  <c:v>37.5</c:v>
                </c:pt>
                <c:pt idx="511">
                  <c:v>37.5</c:v>
                </c:pt>
                <c:pt idx="512">
                  <c:v>37.5</c:v>
                </c:pt>
                <c:pt idx="513">
                  <c:v>37.5</c:v>
                </c:pt>
                <c:pt idx="514">
                  <c:v>37.5</c:v>
                </c:pt>
                <c:pt idx="515">
                  <c:v>37.5</c:v>
                </c:pt>
                <c:pt idx="516">
                  <c:v>37.5</c:v>
                </c:pt>
                <c:pt idx="517">
                  <c:v>37.5</c:v>
                </c:pt>
                <c:pt idx="518">
                  <c:v>37.5</c:v>
                </c:pt>
                <c:pt idx="519">
                  <c:v>37.5</c:v>
                </c:pt>
                <c:pt idx="520">
                  <c:v>37.5</c:v>
                </c:pt>
                <c:pt idx="521">
                  <c:v>37.5</c:v>
                </c:pt>
                <c:pt idx="522">
                  <c:v>37.5</c:v>
                </c:pt>
                <c:pt idx="523">
                  <c:v>37.5</c:v>
                </c:pt>
                <c:pt idx="524">
                  <c:v>37.5</c:v>
                </c:pt>
                <c:pt idx="525">
                  <c:v>37.5</c:v>
                </c:pt>
                <c:pt idx="526">
                  <c:v>37.5</c:v>
                </c:pt>
                <c:pt idx="527">
                  <c:v>37.5</c:v>
                </c:pt>
                <c:pt idx="528">
                  <c:v>37.5</c:v>
                </c:pt>
                <c:pt idx="529">
                  <c:v>37.5</c:v>
                </c:pt>
                <c:pt idx="530">
                  <c:v>37.5</c:v>
                </c:pt>
                <c:pt idx="531">
                  <c:v>37.5</c:v>
                </c:pt>
                <c:pt idx="532">
                  <c:v>37.5</c:v>
                </c:pt>
                <c:pt idx="533">
                  <c:v>37.5</c:v>
                </c:pt>
                <c:pt idx="534">
                  <c:v>37.5</c:v>
                </c:pt>
                <c:pt idx="535">
                  <c:v>37.5</c:v>
                </c:pt>
                <c:pt idx="536">
                  <c:v>37.5</c:v>
                </c:pt>
                <c:pt idx="537">
                  <c:v>37.5</c:v>
                </c:pt>
                <c:pt idx="538">
                  <c:v>37.5</c:v>
                </c:pt>
                <c:pt idx="539">
                  <c:v>37.5</c:v>
                </c:pt>
                <c:pt idx="540">
                  <c:v>37.5</c:v>
                </c:pt>
                <c:pt idx="541">
                  <c:v>37.5</c:v>
                </c:pt>
                <c:pt idx="542">
                  <c:v>37.5</c:v>
                </c:pt>
                <c:pt idx="543">
                  <c:v>37.5</c:v>
                </c:pt>
                <c:pt idx="544">
                  <c:v>37.5</c:v>
                </c:pt>
                <c:pt idx="545">
                  <c:v>37.5</c:v>
                </c:pt>
                <c:pt idx="546">
                  <c:v>37.5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04-4EC7-82AA-60350D0FA028}"/>
            </c:ext>
          </c:extLst>
        </c:ser>
        <c:ser>
          <c:idx val="3"/>
          <c:order val="3"/>
          <c:tx>
            <c:strRef>
              <c:f>'PM2.5 comparativ'!$F$1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'PM2.5 comparativ'!$F$61:$F$607</c:f>
              <c:numCache>
                <c:formatCode>General</c:formatCode>
                <c:ptCount val="547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15</c:v>
                </c:pt>
                <c:pt idx="101">
                  <c:v>15</c:v>
                </c:pt>
                <c:pt idx="102">
                  <c:v>15</c:v>
                </c:pt>
                <c:pt idx="103">
                  <c:v>15</c:v>
                </c:pt>
                <c:pt idx="104">
                  <c:v>15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15</c:v>
                </c:pt>
                <c:pt idx="115">
                  <c:v>15</c:v>
                </c:pt>
                <c:pt idx="116">
                  <c:v>15</c:v>
                </c:pt>
                <c:pt idx="117">
                  <c:v>15</c:v>
                </c:pt>
                <c:pt idx="118">
                  <c:v>15</c:v>
                </c:pt>
                <c:pt idx="119">
                  <c:v>15</c:v>
                </c:pt>
                <c:pt idx="120">
                  <c:v>15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15</c:v>
                </c:pt>
                <c:pt idx="126">
                  <c:v>15</c:v>
                </c:pt>
                <c:pt idx="127">
                  <c:v>15</c:v>
                </c:pt>
                <c:pt idx="128">
                  <c:v>15</c:v>
                </c:pt>
                <c:pt idx="129">
                  <c:v>15</c:v>
                </c:pt>
                <c:pt idx="130">
                  <c:v>15</c:v>
                </c:pt>
                <c:pt idx="131">
                  <c:v>15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15</c:v>
                </c:pt>
                <c:pt idx="142">
                  <c:v>15</c:v>
                </c:pt>
                <c:pt idx="143">
                  <c:v>15</c:v>
                </c:pt>
                <c:pt idx="144">
                  <c:v>15</c:v>
                </c:pt>
                <c:pt idx="145">
                  <c:v>15</c:v>
                </c:pt>
                <c:pt idx="146">
                  <c:v>15</c:v>
                </c:pt>
                <c:pt idx="147">
                  <c:v>15</c:v>
                </c:pt>
                <c:pt idx="148">
                  <c:v>15</c:v>
                </c:pt>
                <c:pt idx="149">
                  <c:v>15</c:v>
                </c:pt>
                <c:pt idx="150">
                  <c:v>15</c:v>
                </c:pt>
                <c:pt idx="151">
                  <c:v>15</c:v>
                </c:pt>
                <c:pt idx="152">
                  <c:v>15</c:v>
                </c:pt>
                <c:pt idx="153">
                  <c:v>15</c:v>
                </c:pt>
                <c:pt idx="154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174">
                  <c:v>15</c:v>
                </c:pt>
                <c:pt idx="175">
                  <c:v>15</c:v>
                </c:pt>
                <c:pt idx="176">
                  <c:v>15</c:v>
                </c:pt>
                <c:pt idx="177">
                  <c:v>15</c:v>
                </c:pt>
                <c:pt idx="178">
                  <c:v>15</c:v>
                </c:pt>
                <c:pt idx="179">
                  <c:v>15</c:v>
                </c:pt>
                <c:pt idx="180">
                  <c:v>15</c:v>
                </c:pt>
                <c:pt idx="181">
                  <c:v>15</c:v>
                </c:pt>
                <c:pt idx="182">
                  <c:v>15</c:v>
                </c:pt>
                <c:pt idx="183">
                  <c:v>15</c:v>
                </c:pt>
                <c:pt idx="184">
                  <c:v>15</c:v>
                </c:pt>
                <c:pt idx="185">
                  <c:v>15</c:v>
                </c:pt>
                <c:pt idx="186">
                  <c:v>15</c:v>
                </c:pt>
                <c:pt idx="187">
                  <c:v>15</c:v>
                </c:pt>
                <c:pt idx="188">
                  <c:v>15</c:v>
                </c:pt>
                <c:pt idx="189">
                  <c:v>15</c:v>
                </c:pt>
                <c:pt idx="190">
                  <c:v>15</c:v>
                </c:pt>
                <c:pt idx="191">
                  <c:v>15</c:v>
                </c:pt>
                <c:pt idx="192">
                  <c:v>15</c:v>
                </c:pt>
                <c:pt idx="193">
                  <c:v>15</c:v>
                </c:pt>
                <c:pt idx="194">
                  <c:v>15</c:v>
                </c:pt>
                <c:pt idx="195">
                  <c:v>15</c:v>
                </c:pt>
                <c:pt idx="196">
                  <c:v>15</c:v>
                </c:pt>
                <c:pt idx="197">
                  <c:v>15</c:v>
                </c:pt>
                <c:pt idx="198">
                  <c:v>15</c:v>
                </c:pt>
                <c:pt idx="199">
                  <c:v>15</c:v>
                </c:pt>
                <c:pt idx="200">
                  <c:v>15</c:v>
                </c:pt>
                <c:pt idx="201">
                  <c:v>15</c:v>
                </c:pt>
                <c:pt idx="202">
                  <c:v>15</c:v>
                </c:pt>
                <c:pt idx="203">
                  <c:v>15</c:v>
                </c:pt>
                <c:pt idx="204">
                  <c:v>15</c:v>
                </c:pt>
                <c:pt idx="205">
                  <c:v>15</c:v>
                </c:pt>
                <c:pt idx="206">
                  <c:v>15</c:v>
                </c:pt>
                <c:pt idx="207">
                  <c:v>15</c:v>
                </c:pt>
                <c:pt idx="208">
                  <c:v>15</c:v>
                </c:pt>
                <c:pt idx="209">
                  <c:v>15</c:v>
                </c:pt>
                <c:pt idx="210">
                  <c:v>15</c:v>
                </c:pt>
                <c:pt idx="211">
                  <c:v>15</c:v>
                </c:pt>
                <c:pt idx="212">
                  <c:v>15</c:v>
                </c:pt>
                <c:pt idx="213">
                  <c:v>15</c:v>
                </c:pt>
                <c:pt idx="214">
                  <c:v>15</c:v>
                </c:pt>
                <c:pt idx="215">
                  <c:v>15</c:v>
                </c:pt>
                <c:pt idx="216">
                  <c:v>15</c:v>
                </c:pt>
                <c:pt idx="217">
                  <c:v>15</c:v>
                </c:pt>
                <c:pt idx="218">
                  <c:v>15</c:v>
                </c:pt>
                <c:pt idx="219">
                  <c:v>15</c:v>
                </c:pt>
                <c:pt idx="220">
                  <c:v>15</c:v>
                </c:pt>
                <c:pt idx="221">
                  <c:v>15</c:v>
                </c:pt>
                <c:pt idx="222">
                  <c:v>15</c:v>
                </c:pt>
                <c:pt idx="223">
                  <c:v>15</c:v>
                </c:pt>
                <c:pt idx="224">
                  <c:v>15</c:v>
                </c:pt>
                <c:pt idx="225">
                  <c:v>15</c:v>
                </c:pt>
                <c:pt idx="226">
                  <c:v>15</c:v>
                </c:pt>
                <c:pt idx="227">
                  <c:v>15</c:v>
                </c:pt>
                <c:pt idx="228">
                  <c:v>15</c:v>
                </c:pt>
                <c:pt idx="229">
                  <c:v>15</c:v>
                </c:pt>
                <c:pt idx="230">
                  <c:v>15</c:v>
                </c:pt>
                <c:pt idx="231">
                  <c:v>15</c:v>
                </c:pt>
                <c:pt idx="232">
                  <c:v>15</c:v>
                </c:pt>
                <c:pt idx="233">
                  <c:v>15</c:v>
                </c:pt>
                <c:pt idx="234">
                  <c:v>15</c:v>
                </c:pt>
                <c:pt idx="235">
                  <c:v>15</c:v>
                </c:pt>
                <c:pt idx="236">
                  <c:v>15</c:v>
                </c:pt>
                <c:pt idx="237">
                  <c:v>15</c:v>
                </c:pt>
                <c:pt idx="238">
                  <c:v>15</c:v>
                </c:pt>
                <c:pt idx="239">
                  <c:v>15</c:v>
                </c:pt>
                <c:pt idx="240">
                  <c:v>15</c:v>
                </c:pt>
                <c:pt idx="241">
                  <c:v>15</c:v>
                </c:pt>
                <c:pt idx="242">
                  <c:v>15</c:v>
                </c:pt>
                <c:pt idx="243">
                  <c:v>15</c:v>
                </c:pt>
                <c:pt idx="244">
                  <c:v>15</c:v>
                </c:pt>
                <c:pt idx="245">
                  <c:v>15</c:v>
                </c:pt>
                <c:pt idx="246">
                  <c:v>15</c:v>
                </c:pt>
                <c:pt idx="247">
                  <c:v>15</c:v>
                </c:pt>
                <c:pt idx="248">
                  <c:v>15</c:v>
                </c:pt>
                <c:pt idx="249">
                  <c:v>15</c:v>
                </c:pt>
                <c:pt idx="250">
                  <c:v>15</c:v>
                </c:pt>
                <c:pt idx="251">
                  <c:v>15</c:v>
                </c:pt>
                <c:pt idx="252">
                  <c:v>15</c:v>
                </c:pt>
                <c:pt idx="253">
                  <c:v>15</c:v>
                </c:pt>
                <c:pt idx="254">
                  <c:v>15</c:v>
                </c:pt>
                <c:pt idx="255">
                  <c:v>15</c:v>
                </c:pt>
                <c:pt idx="256">
                  <c:v>15</c:v>
                </c:pt>
                <c:pt idx="257">
                  <c:v>15</c:v>
                </c:pt>
                <c:pt idx="258">
                  <c:v>15</c:v>
                </c:pt>
                <c:pt idx="259">
                  <c:v>15</c:v>
                </c:pt>
                <c:pt idx="260">
                  <c:v>15</c:v>
                </c:pt>
                <c:pt idx="261">
                  <c:v>15</c:v>
                </c:pt>
                <c:pt idx="262">
                  <c:v>15</c:v>
                </c:pt>
                <c:pt idx="263">
                  <c:v>15</c:v>
                </c:pt>
                <c:pt idx="264">
                  <c:v>15</c:v>
                </c:pt>
                <c:pt idx="265">
                  <c:v>15</c:v>
                </c:pt>
                <c:pt idx="266">
                  <c:v>15</c:v>
                </c:pt>
                <c:pt idx="267">
                  <c:v>15</c:v>
                </c:pt>
                <c:pt idx="268">
                  <c:v>15</c:v>
                </c:pt>
                <c:pt idx="269">
                  <c:v>15</c:v>
                </c:pt>
                <c:pt idx="270">
                  <c:v>15</c:v>
                </c:pt>
                <c:pt idx="271">
                  <c:v>15</c:v>
                </c:pt>
                <c:pt idx="272">
                  <c:v>15</c:v>
                </c:pt>
                <c:pt idx="273">
                  <c:v>15</c:v>
                </c:pt>
                <c:pt idx="274">
                  <c:v>15</c:v>
                </c:pt>
                <c:pt idx="275">
                  <c:v>15</c:v>
                </c:pt>
                <c:pt idx="276">
                  <c:v>15</c:v>
                </c:pt>
                <c:pt idx="277">
                  <c:v>15</c:v>
                </c:pt>
                <c:pt idx="278">
                  <c:v>15</c:v>
                </c:pt>
                <c:pt idx="279">
                  <c:v>15</c:v>
                </c:pt>
                <c:pt idx="280">
                  <c:v>15</c:v>
                </c:pt>
                <c:pt idx="281">
                  <c:v>15</c:v>
                </c:pt>
                <c:pt idx="282">
                  <c:v>15</c:v>
                </c:pt>
                <c:pt idx="283">
                  <c:v>15</c:v>
                </c:pt>
                <c:pt idx="284">
                  <c:v>15</c:v>
                </c:pt>
                <c:pt idx="285">
                  <c:v>15</c:v>
                </c:pt>
                <c:pt idx="286">
                  <c:v>15</c:v>
                </c:pt>
                <c:pt idx="287">
                  <c:v>15</c:v>
                </c:pt>
                <c:pt idx="288">
                  <c:v>15</c:v>
                </c:pt>
                <c:pt idx="289">
                  <c:v>15</c:v>
                </c:pt>
                <c:pt idx="290">
                  <c:v>15</c:v>
                </c:pt>
                <c:pt idx="291">
                  <c:v>15</c:v>
                </c:pt>
                <c:pt idx="292">
                  <c:v>15</c:v>
                </c:pt>
                <c:pt idx="293">
                  <c:v>15</c:v>
                </c:pt>
                <c:pt idx="294">
                  <c:v>15</c:v>
                </c:pt>
                <c:pt idx="295">
                  <c:v>15</c:v>
                </c:pt>
                <c:pt idx="296">
                  <c:v>15</c:v>
                </c:pt>
                <c:pt idx="297">
                  <c:v>15</c:v>
                </c:pt>
                <c:pt idx="298">
                  <c:v>15</c:v>
                </c:pt>
                <c:pt idx="299">
                  <c:v>15</c:v>
                </c:pt>
                <c:pt idx="300">
                  <c:v>15</c:v>
                </c:pt>
                <c:pt idx="301">
                  <c:v>15</c:v>
                </c:pt>
                <c:pt idx="302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  <c:pt idx="306">
                  <c:v>15</c:v>
                </c:pt>
                <c:pt idx="307">
                  <c:v>15</c:v>
                </c:pt>
                <c:pt idx="308">
                  <c:v>15</c:v>
                </c:pt>
                <c:pt idx="309">
                  <c:v>15</c:v>
                </c:pt>
                <c:pt idx="310">
                  <c:v>15</c:v>
                </c:pt>
                <c:pt idx="311">
                  <c:v>15</c:v>
                </c:pt>
                <c:pt idx="312">
                  <c:v>15</c:v>
                </c:pt>
                <c:pt idx="313">
                  <c:v>15</c:v>
                </c:pt>
                <c:pt idx="314">
                  <c:v>15</c:v>
                </c:pt>
                <c:pt idx="315">
                  <c:v>15</c:v>
                </c:pt>
                <c:pt idx="316">
                  <c:v>15</c:v>
                </c:pt>
                <c:pt idx="317">
                  <c:v>15</c:v>
                </c:pt>
                <c:pt idx="318">
                  <c:v>15</c:v>
                </c:pt>
                <c:pt idx="319">
                  <c:v>15</c:v>
                </c:pt>
                <c:pt idx="320">
                  <c:v>15</c:v>
                </c:pt>
                <c:pt idx="321">
                  <c:v>15</c:v>
                </c:pt>
                <c:pt idx="322">
                  <c:v>15</c:v>
                </c:pt>
                <c:pt idx="323">
                  <c:v>15</c:v>
                </c:pt>
                <c:pt idx="324">
                  <c:v>15</c:v>
                </c:pt>
                <c:pt idx="325">
                  <c:v>15</c:v>
                </c:pt>
                <c:pt idx="326">
                  <c:v>15</c:v>
                </c:pt>
                <c:pt idx="327">
                  <c:v>15</c:v>
                </c:pt>
                <c:pt idx="328">
                  <c:v>15</c:v>
                </c:pt>
                <c:pt idx="329">
                  <c:v>15</c:v>
                </c:pt>
                <c:pt idx="330">
                  <c:v>15</c:v>
                </c:pt>
                <c:pt idx="331">
                  <c:v>15</c:v>
                </c:pt>
                <c:pt idx="332">
                  <c:v>15</c:v>
                </c:pt>
                <c:pt idx="333">
                  <c:v>15</c:v>
                </c:pt>
                <c:pt idx="334">
                  <c:v>15</c:v>
                </c:pt>
                <c:pt idx="335">
                  <c:v>15</c:v>
                </c:pt>
                <c:pt idx="336">
                  <c:v>15</c:v>
                </c:pt>
                <c:pt idx="337">
                  <c:v>15</c:v>
                </c:pt>
                <c:pt idx="338">
                  <c:v>15</c:v>
                </c:pt>
                <c:pt idx="339">
                  <c:v>15</c:v>
                </c:pt>
                <c:pt idx="340">
                  <c:v>15</c:v>
                </c:pt>
                <c:pt idx="341">
                  <c:v>15</c:v>
                </c:pt>
                <c:pt idx="342">
                  <c:v>15</c:v>
                </c:pt>
                <c:pt idx="343">
                  <c:v>15</c:v>
                </c:pt>
                <c:pt idx="344">
                  <c:v>15</c:v>
                </c:pt>
                <c:pt idx="345">
                  <c:v>15</c:v>
                </c:pt>
                <c:pt idx="346">
                  <c:v>15</c:v>
                </c:pt>
                <c:pt idx="347">
                  <c:v>15</c:v>
                </c:pt>
                <c:pt idx="348">
                  <c:v>15</c:v>
                </c:pt>
                <c:pt idx="349">
                  <c:v>15</c:v>
                </c:pt>
                <c:pt idx="350">
                  <c:v>15</c:v>
                </c:pt>
                <c:pt idx="351">
                  <c:v>15</c:v>
                </c:pt>
                <c:pt idx="352">
                  <c:v>15</c:v>
                </c:pt>
                <c:pt idx="353">
                  <c:v>15</c:v>
                </c:pt>
                <c:pt idx="354">
                  <c:v>15</c:v>
                </c:pt>
                <c:pt idx="355">
                  <c:v>15</c:v>
                </c:pt>
                <c:pt idx="356">
                  <c:v>15</c:v>
                </c:pt>
                <c:pt idx="357">
                  <c:v>15</c:v>
                </c:pt>
                <c:pt idx="358">
                  <c:v>15</c:v>
                </c:pt>
                <c:pt idx="359">
                  <c:v>15</c:v>
                </c:pt>
                <c:pt idx="360">
                  <c:v>15</c:v>
                </c:pt>
                <c:pt idx="361">
                  <c:v>15</c:v>
                </c:pt>
                <c:pt idx="362">
                  <c:v>15</c:v>
                </c:pt>
                <c:pt idx="363">
                  <c:v>15</c:v>
                </c:pt>
                <c:pt idx="364">
                  <c:v>15</c:v>
                </c:pt>
                <c:pt idx="365">
                  <c:v>15</c:v>
                </c:pt>
                <c:pt idx="366">
                  <c:v>15</c:v>
                </c:pt>
                <c:pt idx="367">
                  <c:v>15</c:v>
                </c:pt>
                <c:pt idx="368">
                  <c:v>15</c:v>
                </c:pt>
                <c:pt idx="369">
                  <c:v>15</c:v>
                </c:pt>
                <c:pt idx="370">
                  <c:v>15</c:v>
                </c:pt>
                <c:pt idx="371">
                  <c:v>15</c:v>
                </c:pt>
                <c:pt idx="372">
                  <c:v>15</c:v>
                </c:pt>
                <c:pt idx="373">
                  <c:v>15</c:v>
                </c:pt>
                <c:pt idx="374">
                  <c:v>15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15</c:v>
                </c:pt>
                <c:pt idx="379">
                  <c:v>15</c:v>
                </c:pt>
                <c:pt idx="380">
                  <c:v>15</c:v>
                </c:pt>
                <c:pt idx="381">
                  <c:v>15</c:v>
                </c:pt>
                <c:pt idx="382">
                  <c:v>15</c:v>
                </c:pt>
                <c:pt idx="383">
                  <c:v>15</c:v>
                </c:pt>
                <c:pt idx="384">
                  <c:v>15</c:v>
                </c:pt>
                <c:pt idx="385">
                  <c:v>15</c:v>
                </c:pt>
                <c:pt idx="386">
                  <c:v>15</c:v>
                </c:pt>
                <c:pt idx="387">
                  <c:v>15</c:v>
                </c:pt>
                <c:pt idx="388">
                  <c:v>15</c:v>
                </c:pt>
                <c:pt idx="389">
                  <c:v>15</c:v>
                </c:pt>
                <c:pt idx="390">
                  <c:v>15</c:v>
                </c:pt>
                <c:pt idx="391">
                  <c:v>15</c:v>
                </c:pt>
                <c:pt idx="392">
                  <c:v>15</c:v>
                </c:pt>
                <c:pt idx="393">
                  <c:v>15</c:v>
                </c:pt>
                <c:pt idx="394">
                  <c:v>15</c:v>
                </c:pt>
                <c:pt idx="395">
                  <c:v>15</c:v>
                </c:pt>
                <c:pt idx="396">
                  <c:v>15</c:v>
                </c:pt>
                <c:pt idx="397">
                  <c:v>15</c:v>
                </c:pt>
                <c:pt idx="398">
                  <c:v>15</c:v>
                </c:pt>
                <c:pt idx="399">
                  <c:v>15</c:v>
                </c:pt>
                <c:pt idx="400">
                  <c:v>15</c:v>
                </c:pt>
                <c:pt idx="401">
                  <c:v>15</c:v>
                </c:pt>
                <c:pt idx="402">
                  <c:v>15</c:v>
                </c:pt>
                <c:pt idx="403">
                  <c:v>15</c:v>
                </c:pt>
                <c:pt idx="404">
                  <c:v>15</c:v>
                </c:pt>
                <c:pt idx="405">
                  <c:v>15</c:v>
                </c:pt>
                <c:pt idx="406">
                  <c:v>15</c:v>
                </c:pt>
                <c:pt idx="407">
                  <c:v>15</c:v>
                </c:pt>
                <c:pt idx="408">
                  <c:v>15</c:v>
                </c:pt>
                <c:pt idx="409">
                  <c:v>15</c:v>
                </c:pt>
                <c:pt idx="410">
                  <c:v>15</c:v>
                </c:pt>
                <c:pt idx="411">
                  <c:v>15</c:v>
                </c:pt>
                <c:pt idx="412">
                  <c:v>15</c:v>
                </c:pt>
                <c:pt idx="413">
                  <c:v>15</c:v>
                </c:pt>
                <c:pt idx="414">
                  <c:v>15</c:v>
                </c:pt>
                <c:pt idx="415">
                  <c:v>15</c:v>
                </c:pt>
                <c:pt idx="416">
                  <c:v>15</c:v>
                </c:pt>
                <c:pt idx="417">
                  <c:v>15</c:v>
                </c:pt>
                <c:pt idx="418">
                  <c:v>15</c:v>
                </c:pt>
                <c:pt idx="419">
                  <c:v>15</c:v>
                </c:pt>
                <c:pt idx="420">
                  <c:v>15</c:v>
                </c:pt>
                <c:pt idx="421">
                  <c:v>15</c:v>
                </c:pt>
                <c:pt idx="422">
                  <c:v>15</c:v>
                </c:pt>
                <c:pt idx="423">
                  <c:v>15</c:v>
                </c:pt>
                <c:pt idx="424">
                  <c:v>15</c:v>
                </c:pt>
                <c:pt idx="425">
                  <c:v>15</c:v>
                </c:pt>
                <c:pt idx="426">
                  <c:v>15</c:v>
                </c:pt>
                <c:pt idx="427">
                  <c:v>15</c:v>
                </c:pt>
                <c:pt idx="428">
                  <c:v>15</c:v>
                </c:pt>
                <c:pt idx="429">
                  <c:v>15</c:v>
                </c:pt>
                <c:pt idx="430">
                  <c:v>15</c:v>
                </c:pt>
                <c:pt idx="431">
                  <c:v>15</c:v>
                </c:pt>
                <c:pt idx="432">
                  <c:v>15</c:v>
                </c:pt>
                <c:pt idx="433">
                  <c:v>15</c:v>
                </c:pt>
                <c:pt idx="434">
                  <c:v>15</c:v>
                </c:pt>
                <c:pt idx="435">
                  <c:v>15</c:v>
                </c:pt>
                <c:pt idx="436">
                  <c:v>15</c:v>
                </c:pt>
                <c:pt idx="437">
                  <c:v>15</c:v>
                </c:pt>
                <c:pt idx="438">
                  <c:v>15</c:v>
                </c:pt>
                <c:pt idx="439">
                  <c:v>15</c:v>
                </c:pt>
                <c:pt idx="440">
                  <c:v>15</c:v>
                </c:pt>
                <c:pt idx="441">
                  <c:v>15</c:v>
                </c:pt>
                <c:pt idx="442">
                  <c:v>15</c:v>
                </c:pt>
                <c:pt idx="443">
                  <c:v>15</c:v>
                </c:pt>
                <c:pt idx="444">
                  <c:v>15</c:v>
                </c:pt>
                <c:pt idx="445">
                  <c:v>15</c:v>
                </c:pt>
                <c:pt idx="446">
                  <c:v>15</c:v>
                </c:pt>
                <c:pt idx="447">
                  <c:v>15</c:v>
                </c:pt>
                <c:pt idx="448">
                  <c:v>15</c:v>
                </c:pt>
                <c:pt idx="449">
                  <c:v>15</c:v>
                </c:pt>
                <c:pt idx="450">
                  <c:v>15</c:v>
                </c:pt>
                <c:pt idx="451">
                  <c:v>15</c:v>
                </c:pt>
                <c:pt idx="452">
                  <c:v>15</c:v>
                </c:pt>
                <c:pt idx="453">
                  <c:v>15</c:v>
                </c:pt>
                <c:pt idx="454">
                  <c:v>15</c:v>
                </c:pt>
                <c:pt idx="455">
                  <c:v>15</c:v>
                </c:pt>
                <c:pt idx="456">
                  <c:v>15</c:v>
                </c:pt>
                <c:pt idx="457">
                  <c:v>15</c:v>
                </c:pt>
                <c:pt idx="458">
                  <c:v>15</c:v>
                </c:pt>
                <c:pt idx="459">
                  <c:v>15</c:v>
                </c:pt>
                <c:pt idx="460">
                  <c:v>15</c:v>
                </c:pt>
                <c:pt idx="461">
                  <c:v>15</c:v>
                </c:pt>
                <c:pt idx="462">
                  <c:v>15</c:v>
                </c:pt>
                <c:pt idx="463">
                  <c:v>15</c:v>
                </c:pt>
                <c:pt idx="464">
                  <c:v>15</c:v>
                </c:pt>
                <c:pt idx="465">
                  <c:v>15</c:v>
                </c:pt>
                <c:pt idx="466">
                  <c:v>15</c:v>
                </c:pt>
                <c:pt idx="467">
                  <c:v>15</c:v>
                </c:pt>
                <c:pt idx="468">
                  <c:v>15</c:v>
                </c:pt>
                <c:pt idx="469">
                  <c:v>15</c:v>
                </c:pt>
                <c:pt idx="470">
                  <c:v>15</c:v>
                </c:pt>
                <c:pt idx="471">
                  <c:v>15</c:v>
                </c:pt>
                <c:pt idx="472">
                  <c:v>15</c:v>
                </c:pt>
                <c:pt idx="473">
                  <c:v>15</c:v>
                </c:pt>
                <c:pt idx="474">
                  <c:v>15</c:v>
                </c:pt>
                <c:pt idx="475">
                  <c:v>15</c:v>
                </c:pt>
                <c:pt idx="476">
                  <c:v>15</c:v>
                </c:pt>
                <c:pt idx="477">
                  <c:v>15</c:v>
                </c:pt>
                <c:pt idx="478">
                  <c:v>15</c:v>
                </c:pt>
                <c:pt idx="479">
                  <c:v>15</c:v>
                </c:pt>
                <c:pt idx="480">
                  <c:v>15</c:v>
                </c:pt>
                <c:pt idx="481">
                  <c:v>15</c:v>
                </c:pt>
                <c:pt idx="482">
                  <c:v>15</c:v>
                </c:pt>
                <c:pt idx="483">
                  <c:v>15</c:v>
                </c:pt>
                <c:pt idx="484">
                  <c:v>15</c:v>
                </c:pt>
                <c:pt idx="485">
                  <c:v>15</c:v>
                </c:pt>
                <c:pt idx="486">
                  <c:v>15</c:v>
                </c:pt>
                <c:pt idx="487">
                  <c:v>15</c:v>
                </c:pt>
                <c:pt idx="488">
                  <c:v>15</c:v>
                </c:pt>
                <c:pt idx="489">
                  <c:v>15</c:v>
                </c:pt>
                <c:pt idx="490">
                  <c:v>15</c:v>
                </c:pt>
                <c:pt idx="491">
                  <c:v>15</c:v>
                </c:pt>
                <c:pt idx="492">
                  <c:v>15</c:v>
                </c:pt>
                <c:pt idx="493">
                  <c:v>15</c:v>
                </c:pt>
                <c:pt idx="494">
                  <c:v>15</c:v>
                </c:pt>
                <c:pt idx="495">
                  <c:v>15</c:v>
                </c:pt>
                <c:pt idx="496">
                  <c:v>15</c:v>
                </c:pt>
                <c:pt idx="497">
                  <c:v>15</c:v>
                </c:pt>
                <c:pt idx="498">
                  <c:v>15</c:v>
                </c:pt>
                <c:pt idx="499">
                  <c:v>15</c:v>
                </c:pt>
                <c:pt idx="500">
                  <c:v>15</c:v>
                </c:pt>
                <c:pt idx="501">
                  <c:v>15</c:v>
                </c:pt>
                <c:pt idx="502">
                  <c:v>15</c:v>
                </c:pt>
                <c:pt idx="503">
                  <c:v>15</c:v>
                </c:pt>
                <c:pt idx="504">
                  <c:v>15</c:v>
                </c:pt>
                <c:pt idx="505">
                  <c:v>15</c:v>
                </c:pt>
                <c:pt idx="506">
                  <c:v>15</c:v>
                </c:pt>
                <c:pt idx="507">
                  <c:v>15</c:v>
                </c:pt>
                <c:pt idx="508">
                  <c:v>15</c:v>
                </c:pt>
                <c:pt idx="509">
                  <c:v>15</c:v>
                </c:pt>
                <c:pt idx="510">
                  <c:v>15</c:v>
                </c:pt>
                <c:pt idx="511">
                  <c:v>15</c:v>
                </c:pt>
                <c:pt idx="512">
                  <c:v>15</c:v>
                </c:pt>
                <c:pt idx="513">
                  <c:v>15</c:v>
                </c:pt>
                <c:pt idx="514">
                  <c:v>15</c:v>
                </c:pt>
                <c:pt idx="515">
                  <c:v>15</c:v>
                </c:pt>
                <c:pt idx="516">
                  <c:v>15</c:v>
                </c:pt>
                <c:pt idx="517">
                  <c:v>15</c:v>
                </c:pt>
                <c:pt idx="518">
                  <c:v>15</c:v>
                </c:pt>
                <c:pt idx="519">
                  <c:v>15</c:v>
                </c:pt>
                <c:pt idx="520">
                  <c:v>15</c:v>
                </c:pt>
                <c:pt idx="521">
                  <c:v>15</c:v>
                </c:pt>
                <c:pt idx="522">
                  <c:v>15</c:v>
                </c:pt>
                <c:pt idx="523">
                  <c:v>15</c:v>
                </c:pt>
                <c:pt idx="524">
                  <c:v>15</c:v>
                </c:pt>
                <c:pt idx="525">
                  <c:v>15</c:v>
                </c:pt>
                <c:pt idx="526">
                  <c:v>15</c:v>
                </c:pt>
                <c:pt idx="527">
                  <c:v>15</c:v>
                </c:pt>
                <c:pt idx="528">
                  <c:v>15</c:v>
                </c:pt>
                <c:pt idx="529">
                  <c:v>15</c:v>
                </c:pt>
                <c:pt idx="530">
                  <c:v>15</c:v>
                </c:pt>
                <c:pt idx="531">
                  <c:v>15</c:v>
                </c:pt>
                <c:pt idx="532">
                  <c:v>15</c:v>
                </c:pt>
                <c:pt idx="533">
                  <c:v>15</c:v>
                </c:pt>
                <c:pt idx="534">
                  <c:v>15</c:v>
                </c:pt>
                <c:pt idx="535">
                  <c:v>15</c:v>
                </c:pt>
                <c:pt idx="536">
                  <c:v>15</c:v>
                </c:pt>
                <c:pt idx="537">
                  <c:v>15</c:v>
                </c:pt>
                <c:pt idx="538">
                  <c:v>15</c:v>
                </c:pt>
                <c:pt idx="539">
                  <c:v>15</c:v>
                </c:pt>
                <c:pt idx="540">
                  <c:v>15</c:v>
                </c:pt>
                <c:pt idx="541">
                  <c:v>15</c:v>
                </c:pt>
                <c:pt idx="542">
                  <c:v>15</c:v>
                </c:pt>
                <c:pt idx="543">
                  <c:v>15</c:v>
                </c:pt>
                <c:pt idx="544">
                  <c:v>15</c:v>
                </c:pt>
                <c:pt idx="545">
                  <c:v>15</c:v>
                </c:pt>
                <c:pt idx="546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E04-4EC7-82AA-60350D0FA028}"/>
            </c:ext>
          </c:extLst>
        </c:ser>
        <c:ser>
          <c:idx val="4"/>
          <c:order val="4"/>
          <c:tx>
            <c:strRef>
              <c:f>'PM2.5 comparativ'!$E$1</c:f>
              <c:strCache>
                <c:ptCount val="1"/>
                <c:pt idx="0">
                  <c:v>Interim target 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'PM2.5 comparativ'!$E$61:$E$607</c:f>
              <c:numCache>
                <c:formatCode>#,##0.00</c:formatCode>
                <c:ptCount val="547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25</c:v>
                </c:pt>
                <c:pt idx="23">
                  <c:v>25</c:v>
                </c:pt>
                <c:pt idx="24">
                  <c:v>25</c:v>
                </c:pt>
                <c:pt idx="25">
                  <c:v>25</c:v>
                </c:pt>
                <c:pt idx="26">
                  <c:v>25</c:v>
                </c:pt>
                <c:pt idx="27">
                  <c:v>25</c:v>
                </c:pt>
                <c:pt idx="28">
                  <c:v>25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25</c:v>
                </c:pt>
                <c:pt idx="41">
                  <c:v>25</c:v>
                </c:pt>
                <c:pt idx="42">
                  <c:v>25</c:v>
                </c:pt>
                <c:pt idx="43">
                  <c:v>25</c:v>
                </c:pt>
                <c:pt idx="44">
                  <c:v>25</c:v>
                </c:pt>
                <c:pt idx="45">
                  <c:v>25</c:v>
                </c:pt>
                <c:pt idx="46">
                  <c:v>25</c:v>
                </c:pt>
                <c:pt idx="47">
                  <c:v>25</c:v>
                </c:pt>
                <c:pt idx="48">
                  <c:v>25</c:v>
                </c:pt>
                <c:pt idx="49">
                  <c:v>25</c:v>
                </c:pt>
                <c:pt idx="50">
                  <c:v>25</c:v>
                </c:pt>
                <c:pt idx="51">
                  <c:v>25</c:v>
                </c:pt>
                <c:pt idx="52">
                  <c:v>25</c:v>
                </c:pt>
                <c:pt idx="53">
                  <c:v>25</c:v>
                </c:pt>
                <c:pt idx="54">
                  <c:v>25</c:v>
                </c:pt>
                <c:pt idx="55">
                  <c:v>25</c:v>
                </c:pt>
                <c:pt idx="56">
                  <c:v>25</c:v>
                </c:pt>
                <c:pt idx="57">
                  <c:v>25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25</c:v>
                </c:pt>
                <c:pt idx="86">
                  <c:v>25</c:v>
                </c:pt>
                <c:pt idx="87">
                  <c:v>25</c:v>
                </c:pt>
                <c:pt idx="88">
                  <c:v>25</c:v>
                </c:pt>
                <c:pt idx="89">
                  <c:v>25</c:v>
                </c:pt>
                <c:pt idx="90">
                  <c:v>25</c:v>
                </c:pt>
                <c:pt idx="91">
                  <c:v>25</c:v>
                </c:pt>
                <c:pt idx="92">
                  <c:v>25</c:v>
                </c:pt>
                <c:pt idx="93">
                  <c:v>25</c:v>
                </c:pt>
                <c:pt idx="94">
                  <c:v>25</c:v>
                </c:pt>
                <c:pt idx="95">
                  <c:v>25</c:v>
                </c:pt>
                <c:pt idx="96">
                  <c:v>25</c:v>
                </c:pt>
                <c:pt idx="97">
                  <c:v>25</c:v>
                </c:pt>
                <c:pt idx="98">
                  <c:v>25</c:v>
                </c:pt>
                <c:pt idx="99">
                  <c:v>25</c:v>
                </c:pt>
                <c:pt idx="100">
                  <c:v>25</c:v>
                </c:pt>
                <c:pt idx="101">
                  <c:v>25</c:v>
                </c:pt>
                <c:pt idx="102">
                  <c:v>25</c:v>
                </c:pt>
                <c:pt idx="103">
                  <c:v>25</c:v>
                </c:pt>
                <c:pt idx="104">
                  <c:v>25</c:v>
                </c:pt>
                <c:pt idx="105">
                  <c:v>25</c:v>
                </c:pt>
                <c:pt idx="106">
                  <c:v>25</c:v>
                </c:pt>
                <c:pt idx="107">
                  <c:v>25</c:v>
                </c:pt>
                <c:pt idx="108">
                  <c:v>25</c:v>
                </c:pt>
                <c:pt idx="109">
                  <c:v>25</c:v>
                </c:pt>
                <c:pt idx="110">
                  <c:v>25</c:v>
                </c:pt>
                <c:pt idx="111">
                  <c:v>25</c:v>
                </c:pt>
                <c:pt idx="112">
                  <c:v>25</c:v>
                </c:pt>
                <c:pt idx="113">
                  <c:v>25</c:v>
                </c:pt>
                <c:pt idx="114">
                  <c:v>25</c:v>
                </c:pt>
                <c:pt idx="115">
                  <c:v>25</c:v>
                </c:pt>
                <c:pt idx="116">
                  <c:v>25</c:v>
                </c:pt>
                <c:pt idx="117">
                  <c:v>25</c:v>
                </c:pt>
                <c:pt idx="118">
                  <c:v>25</c:v>
                </c:pt>
                <c:pt idx="119">
                  <c:v>25</c:v>
                </c:pt>
                <c:pt idx="120">
                  <c:v>25</c:v>
                </c:pt>
                <c:pt idx="121">
                  <c:v>25</c:v>
                </c:pt>
                <c:pt idx="122">
                  <c:v>25</c:v>
                </c:pt>
                <c:pt idx="123">
                  <c:v>25</c:v>
                </c:pt>
                <c:pt idx="124">
                  <c:v>25</c:v>
                </c:pt>
                <c:pt idx="125">
                  <c:v>25</c:v>
                </c:pt>
                <c:pt idx="126">
                  <c:v>25</c:v>
                </c:pt>
                <c:pt idx="127">
                  <c:v>25</c:v>
                </c:pt>
                <c:pt idx="128">
                  <c:v>25</c:v>
                </c:pt>
                <c:pt idx="129">
                  <c:v>25</c:v>
                </c:pt>
                <c:pt idx="130">
                  <c:v>25</c:v>
                </c:pt>
                <c:pt idx="131">
                  <c:v>25</c:v>
                </c:pt>
                <c:pt idx="132">
                  <c:v>25</c:v>
                </c:pt>
                <c:pt idx="133">
                  <c:v>25</c:v>
                </c:pt>
                <c:pt idx="134">
                  <c:v>25</c:v>
                </c:pt>
                <c:pt idx="135">
                  <c:v>25</c:v>
                </c:pt>
                <c:pt idx="136">
                  <c:v>25</c:v>
                </c:pt>
                <c:pt idx="137">
                  <c:v>25</c:v>
                </c:pt>
                <c:pt idx="138">
                  <c:v>25</c:v>
                </c:pt>
                <c:pt idx="139">
                  <c:v>25</c:v>
                </c:pt>
                <c:pt idx="140">
                  <c:v>25</c:v>
                </c:pt>
                <c:pt idx="141">
                  <c:v>25</c:v>
                </c:pt>
                <c:pt idx="142">
                  <c:v>25</c:v>
                </c:pt>
                <c:pt idx="143">
                  <c:v>25</c:v>
                </c:pt>
                <c:pt idx="144">
                  <c:v>25</c:v>
                </c:pt>
                <c:pt idx="145">
                  <c:v>25</c:v>
                </c:pt>
                <c:pt idx="146">
                  <c:v>25</c:v>
                </c:pt>
                <c:pt idx="147">
                  <c:v>25</c:v>
                </c:pt>
                <c:pt idx="148">
                  <c:v>25</c:v>
                </c:pt>
                <c:pt idx="149">
                  <c:v>25</c:v>
                </c:pt>
                <c:pt idx="150">
                  <c:v>25</c:v>
                </c:pt>
                <c:pt idx="151">
                  <c:v>25</c:v>
                </c:pt>
                <c:pt idx="152">
                  <c:v>25</c:v>
                </c:pt>
                <c:pt idx="153">
                  <c:v>25</c:v>
                </c:pt>
                <c:pt idx="154">
                  <c:v>25</c:v>
                </c:pt>
                <c:pt idx="155">
                  <c:v>25</c:v>
                </c:pt>
                <c:pt idx="156">
                  <c:v>25</c:v>
                </c:pt>
                <c:pt idx="157">
                  <c:v>25</c:v>
                </c:pt>
                <c:pt idx="158">
                  <c:v>25</c:v>
                </c:pt>
                <c:pt idx="159">
                  <c:v>25</c:v>
                </c:pt>
                <c:pt idx="160">
                  <c:v>25</c:v>
                </c:pt>
                <c:pt idx="161">
                  <c:v>25</c:v>
                </c:pt>
                <c:pt idx="162">
                  <c:v>25</c:v>
                </c:pt>
                <c:pt idx="163">
                  <c:v>25</c:v>
                </c:pt>
                <c:pt idx="164">
                  <c:v>25</c:v>
                </c:pt>
                <c:pt idx="165">
                  <c:v>25</c:v>
                </c:pt>
                <c:pt idx="166">
                  <c:v>25</c:v>
                </c:pt>
                <c:pt idx="167">
                  <c:v>25</c:v>
                </c:pt>
                <c:pt idx="168">
                  <c:v>25</c:v>
                </c:pt>
                <c:pt idx="169">
                  <c:v>25</c:v>
                </c:pt>
                <c:pt idx="170">
                  <c:v>25</c:v>
                </c:pt>
                <c:pt idx="171">
                  <c:v>25</c:v>
                </c:pt>
                <c:pt idx="172">
                  <c:v>25</c:v>
                </c:pt>
                <c:pt idx="173">
                  <c:v>25</c:v>
                </c:pt>
                <c:pt idx="174">
                  <c:v>25</c:v>
                </c:pt>
                <c:pt idx="175">
                  <c:v>25</c:v>
                </c:pt>
                <c:pt idx="176">
                  <c:v>25</c:v>
                </c:pt>
                <c:pt idx="177">
                  <c:v>25</c:v>
                </c:pt>
                <c:pt idx="178">
                  <c:v>25</c:v>
                </c:pt>
                <c:pt idx="179">
                  <c:v>25</c:v>
                </c:pt>
                <c:pt idx="180">
                  <c:v>25</c:v>
                </c:pt>
                <c:pt idx="181">
                  <c:v>25</c:v>
                </c:pt>
                <c:pt idx="182">
                  <c:v>25</c:v>
                </c:pt>
                <c:pt idx="183">
                  <c:v>25</c:v>
                </c:pt>
                <c:pt idx="184">
                  <c:v>25</c:v>
                </c:pt>
                <c:pt idx="185">
                  <c:v>25</c:v>
                </c:pt>
                <c:pt idx="186">
                  <c:v>25</c:v>
                </c:pt>
                <c:pt idx="187">
                  <c:v>25</c:v>
                </c:pt>
                <c:pt idx="188">
                  <c:v>25</c:v>
                </c:pt>
                <c:pt idx="189">
                  <c:v>25</c:v>
                </c:pt>
                <c:pt idx="190">
                  <c:v>25</c:v>
                </c:pt>
                <c:pt idx="191">
                  <c:v>25</c:v>
                </c:pt>
                <c:pt idx="192">
                  <c:v>25</c:v>
                </c:pt>
                <c:pt idx="193">
                  <c:v>25</c:v>
                </c:pt>
                <c:pt idx="194">
                  <c:v>25</c:v>
                </c:pt>
                <c:pt idx="195">
                  <c:v>25</c:v>
                </c:pt>
                <c:pt idx="196">
                  <c:v>25</c:v>
                </c:pt>
                <c:pt idx="197">
                  <c:v>25</c:v>
                </c:pt>
                <c:pt idx="198">
                  <c:v>25</c:v>
                </c:pt>
                <c:pt idx="199">
                  <c:v>25</c:v>
                </c:pt>
                <c:pt idx="200">
                  <c:v>25</c:v>
                </c:pt>
                <c:pt idx="201">
                  <c:v>25</c:v>
                </c:pt>
                <c:pt idx="202">
                  <c:v>25</c:v>
                </c:pt>
                <c:pt idx="203">
                  <c:v>25</c:v>
                </c:pt>
                <c:pt idx="204">
                  <c:v>25</c:v>
                </c:pt>
                <c:pt idx="205">
                  <c:v>25</c:v>
                </c:pt>
                <c:pt idx="206">
                  <c:v>25</c:v>
                </c:pt>
                <c:pt idx="207">
                  <c:v>25</c:v>
                </c:pt>
                <c:pt idx="208">
                  <c:v>25</c:v>
                </c:pt>
                <c:pt idx="209">
                  <c:v>25</c:v>
                </c:pt>
                <c:pt idx="210">
                  <c:v>25</c:v>
                </c:pt>
                <c:pt idx="211">
                  <c:v>25</c:v>
                </c:pt>
                <c:pt idx="212">
                  <c:v>25</c:v>
                </c:pt>
                <c:pt idx="213">
                  <c:v>25</c:v>
                </c:pt>
                <c:pt idx="214">
                  <c:v>25</c:v>
                </c:pt>
                <c:pt idx="215">
                  <c:v>25</c:v>
                </c:pt>
                <c:pt idx="216">
                  <c:v>25</c:v>
                </c:pt>
                <c:pt idx="217">
                  <c:v>25</c:v>
                </c:pt>
                <c:pt idx="218">
                  <c:v>25</c:v>
                </c:pt>
                <c:pt idx="219">
                  <c:v>25</c:v>
                </c:pt>
                <c:pt idx="220">
                  <c:v>25</c:v>
                </c:pt>
                <c:pt idx="221">
                  <c:v>25</c:v>
                </c:pt>
                <c:pt idx="222">
                  <c:v>25</c:v>
                </c:pt>
                <c:pt idx="223">
                  <c:v>25</c:v>
                </c:pt>
                <c:pt idx="224">
                  <c:v>25</c:v>
                </c:pt>
                <c:pt idx="225">
                  <c:v>25</c:v>
                </c:pt>
                <c:pt idx="226">
                  <c:v>25</c:v>
                </c:pt>
                <c:pt idx="227">
                  <c:v>25</c:v>
                </c:pt>
                <c:pt idx="228">
                  <c:v>25</c:v>
                </c:pt>
                <c:pt idx="229">
                  <c:v>25</c:v>
                </c:pt>
                <c:pt idx="230">
                  <c:v>25</c:v>
                </c:pt>
                <c:pt idx="231">
                  <c:v>25</c:v>
                </c:pt>
                <c:pt idx="232">
                  <c:v>25</c:v>
                </c:pt>
                <c:pt idx="233">
                  <c:v>25</c:v>
                </c:pt>
                <c:pt idx="234">
                  <c:v>25</c:v>
                </c:pt>
                <c:pt idx="235">
                  <c:v>25</c:v>
                </c:pt>
                <c:pt idx="236">
                  <c:v>25</c:v>
                </c:pt>
                <c:pt idx="237">
                  <c:v>25</c:v>
                </c:pt>
                <c:pt idx="238">
                  <c:v>25</c:v>
                </c:pt>
                <c:pt idx="239">
                  <c:v>25</c:v>
                </c:pt>
                <c:pt idx="240">
                  <c:v>25</c:v>
                </c:pt>
                <c:pt idx="241">
                  <c:v>25</c:v>
                </c:pt>
                <c:pt idx="242">
                  <c:v>25</c:v>
                </c:pt>
                <c:pt idx="243">
                  <c:v>25</c:v>
                </c:pt>
                <c:pt idx="244">
                  <c:v>25</c:v>
                </c:pt>
                <c:pt idx="245">
                  <c:v>25</c:v>
                </c:pt>
                <c:pt idx="246">
                  <c:v>25</c:v>
                </c:pt>
                <c:pt idx="247">
                  <c:v>25</c:v>
                </c:pt>
                <c:pt idx="248">
                  <c:v>25</c:v>
                </c:pt>
                <c:pt idx="249">
                  <c:v>25</c:v>
                </c:pt>
                <c:pt idx="250">
                  <c:v>25</c:v>
                </c:pt>
                <c:pt idx="251">
                  <c:v>25</c:v>
                </c:pt>
                <c:pt idx="252">
                  <c:v>25</c:v>
                </c:pt>
                <c:pt idx="253">
                  <c:v>25</c:v>
                </c:pt>
                <c:pt idx="254">
                  <c:v>25</c:v>
                </c:pt>
                <c:pt idx="255">
                  <c:v>25</c:v>
                </c:pt>
                <c:pt idx="256">
                  <c:v>25</c:v>
                </c:pt>
                <c:pt idx="257">
                  <c:v>25</c:v>
                </c:pt>
                <c:pt idx="258">
                  <c:v>25</c:v>
                </c:pt>
                <c:pt idx="259">
                  <c:v>25</c:v>
                </c:pt>
                <c:pt idx="260">
                  <c:v>25</c:v>
                </c:pt>
                <c:pt idx="261">
                  <c:v>25</c:v>
                </c:pt>
                <c:pt idx="262">
                  <c:v>25</c:v>
                </c:pt>
                <c:pt idx="263">
                  <c:v>25</c:v>
                </c:pt>
                <c:pt idx="264">
                  <c:v>25</c:v>
                </c:pt>
                <c:pt idx="265">
                  <c:v>25</c:v>
                </c:pt>
                <c:pt idx="266">
                  <c:v>25</c:v>
                </c:pt>
                <c:pt idx="267">
                  <c:v>25</c:v>
                </c:pt>
                <c:pt idx="268">
                  <c:v>25</c:v>
                </c:pt>
                <c:pt idx="269">
                  <c:v>25</c:v>
                </c:pt>
                <c:pt idx="270">
                  <c:v>25</c:v>
                </c:pt>
                <c:pt idx="271">
                  <c:v>25</c:v>
                </c:pt>
                <c:pt idx="272">
                  <c:v>25</c:v>
                </c:pt>
                <c:pt idx="273">
                  <c:v>25</c:v>
                </c:pt>
                <c:pt idx="274">
                  <c:v>25</c:v>
                </c:pt>
                <c:pt idx="275">
                  <c:v>25</c:v>
                </c:pt>
                <c:pt idx="276">
                  <c:v>25</c:v>
                </c:pt>
                <c:pt idx="277">
                  <c:v>25</c:v>
                </c:pt>
                <c:pt idx="278">
                  <c:v>25</c:v>
                </c:pt>
                <c:pt idx="279">
                  <c:v>25</c:v>
                </c:pt>
                <c:pt idx="280">
                  <c:v>25</c:v>
                </c:pt>
                <c:pt idx="281">
                  <c:v>25</c:v>
                </c:pt>
                <c:pt idx="282">
                  <c:v>25</c:v>
                </c:pt>
                <c:pt idx="283">
                  <c:v>25</c:v>
                </c:pt>
                <c:pt idx="284">
                  <c:v>25</c:v>
                </c:pt>
                <c:pt idx="285">
                  <c:v>25</c:v>
                </c:pt>
                <c:pt idx="286">
                  <c:v>25</c:v>
                </c:pt>
                <c:pt idx="287">
                  <c:v>25</c:v>
                </c:pt>
                <c:pt idx="288">
                  <c:v>25</c:v>
                </c:pt>
                <c:pt idx="289">
                  <c:v>25</c:v>
                </c:pt>
                <c:pt idx="290">
                  <c:v>25</c:v>
                </c:pt>
                <c:pt idx="291">
                  <c:v>25</c:v>
                </c:pt>
                <c:pt idx="292">
                  <c:v>25</c:v>
                </c:pt>
                <c:pt idx="293">
                  <c:v>25</c:v>
                </c:pt>
                <c:pt idx="294">
                  <c:v>25</c:v>
                </c:pt>
                <c:pt idx="295">
                  <c:v>25</c:v>
                </c:pt>
                <c:pt idx="296">
                  <c:v>25</c:v>
                </c:pt>
                <c:pt idx="297">
                  <c:v>25</c:v>
                </c:pt>
                <c:pt idx="298">
                  <c:v>25</c:v>
                </c:pt>
                <c:pt idx="299">
                  <c:v>25</c:v>
                </c:pt>
                <c:pt idx="300">
                  <c:v>25</c:v>
                </c:pt>
                <c:pt idx="301">
                  <c:v>25</c:v>
                </c:pt>
                <c:pt idx="302">
                  <c:v>25</c:v>
                </c:pt>
                <c:pt idx="303">
                  <c:v>25</c:v>
                </c:pt>
                <c:pt idx="304">
                  <c:v>25</c:v>
                </c:pt>
                <c:pt idx="305">
                  <c:v>25</c:v>
                </c:pt>
                <c:pt idx="306">
                  <c:v>25</c:v>
                </c:pt>
                <c:pt idx="307">
                  <c:v>25</c:v>
                </c:pt>
                <c:pt idx="308">
                  <c:v>25</c:v>
                </c:pt>
                <c:pt idx="309">
                  <c:v>25</c:v>
                </c:pt>
                <c:pt idx="310">
                  <c:v>25</c:v>
                </c:pt>
                <c:pt idx="311">
                  <c:v>25</c:v>
                </c:pt>
                <c:pt idx="312">
                  <c:v>25</c:v>
                </c:pt>
                <c:pt idx="313">
                  <c:v>25</c:v>
                </c:pt>
                <c:pt idx="314">
                  <c:v>25</c:v>
                </c:pt>
                <c:pt idx="315">
                  <c:v>25</c:v>
                </c:pt>
                <c:pt idx="316">
                  <c:v>25</c:v>
                </c:pt>
                <c:pt idx="317">
                  <c:v>25</c:v>
                </c:pt>
                <c:pt idx="318">
                  <c:v>25</c:v>
                </c:pt>
                <c:pt idx="319">
                  <c:v>25</c:v>
                </c:pt>
                <c:pt idx="320">
                  <c:v>25</c:v>
                </c:pt>
                <c:pt idx="321">
                  <c:v>25</c:v>
                </c:pt>
                <c:pt idx="322">
                  <c:v>25</c:v>
                </c:pt>
                <c:pt idx="323">
                  <c:v>25</c:v>
                </c:pt>
                <c:pt idx="324">
                  <c:v>25</c:v>
                </c:pt>
                <c:pt idx="325">
                  <c:v>25</c:v>
                </c:pt>
                <c:pt idx="326">
                  <c:v>25</c:v>
                </c:pt>
                <c:pt idx="327">
                  <c:v>25</c:v>
                </c:pt>
                <c:pt idx="328">
                  <c:v>25</c:v>
                </c:pt>
                <c:pt idx="329">
                  <c:v>25</c:v>
                </c:pt>
                <c:pt idx="330">
                  <c:v>25</c:v>
                </c:pt>
                <c:pt idx="331">
                  <c:v>25</c:v>
                </c:pt>
                <c:pt idx="332">
                  <c:v>25</c:v>
                </c:pt>
                <c:pt idx="333">
                  <c:v>25</c:v>
                </c:pt>
                <c:pt idx="334">
                  <c:v>25</c:v>
                </c:pt>
                <c:pt idx="335">
                  <c:v>25</c:v>
                </c:pt>
                <c:pt idx="336">
                  <c:v>25</c:v>
                </c:pt>
                <c:pt idx="337">
                  <c:v>25</c:v>
                </c:pt>
                <c:pt idx="338">
                  <c:v>25</c:v>
                </c:pt>
                <c:pt idx="339">
                  <c:v>25</c:v>
                </c:pt>
                <c:pt idx="340">
                  <c:v>25</c:v>
                </c:pt>
                <c:pt idx="341">
                  <c:v>25</c:v>
                </c:pt>
                <c:pt idx="342">
                  <c:v>25</c:v>
                </c:pt>
                <c:pt idx="343">
                  <c:v>25</c:v>
                </c:pt>
                <c:pt idx="344">
                  <c:v>25</c:v>
                </c:pt>
                <c:pt idx="345">
                  <c:v>25</c:v>
                </c:pt>
                <c:pt idx="346">
                  <c:v>25</c:v>
                </c:pt>
                <c:pt idx="347">
                  <c:v>25</c:v>
                </c:pt>
                <c:pt idx="348">
                  <c:v>25</c:v>
                </c:pt>
                <c:pt idx="349">
                  <c:v>25</c:v>
                </c:pt>
                <c:pt idx="350">
                  <c:v>25</c:v>
                </c:pt>
                <c:pt idx="351">
                  <c:v>25</c:v>
                </c:pt>
                <c:pt idx="352">
                  <c:v>25</c:v>
                </c:pt>
                <c:pt idx="353">
                  <c:v>25</c:v>
                </c:pt>
                <c:pt idx="354">
                  <c:v>25</c:v>
                </c:pt>
                <c:pt idx="355">
                  <c:v>25</c:v>
                </c:pt>
                <c:pt idx="356">
                  <c:v>25</c:v>
                </c:pt>
                <c:pt idx="357">
                  <c:v>25</c:v>
                </c:pt>
                <c:pt idx="358">
                  <c:v>25</c:v>
                </c:pt>
                <c:pt idx="359">
                  <c:v>25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25</c:v>
                </c:pt>
                <c:pt idx="373">
                  <c:v>25</c:v>
                </c:pt>
                <c:pt idx="374">
                  <c:v>25</c:v>
                </c:pt>
                <c:pt idx="375">
                  <c:v>25</c:v>
                </c:pt>
                <c:pt idx="376">
                  <c:v>25</c:v>
                </c:pt>
                <c:pt idx="377">
                  <c:v>25</c:v>
                </c:pt>
                <c:pt idx="378">
                  <c:v>25</c:v>
                </c:pt>
                <c:pt idx="379">
                  <c:v>25</c:v>
                </c:pt>
                <c:pt idx="380">
                  <c:v>25</c:v>
                </c:pt>
                <c:pt idx="381">
                  <c:v>25</c:v>
                </c:pt>
                <c:pt idx="382">
                  <c:v>25</c:v>
                </c:pt>
                <c:pt idx="383">
                  <c:v>25</c:v>
                </c:pt>
                <c:pt idx="384">
                  <c:v>25</c:v>
                </c:pt>
                <c:pt idx="385">
                  <c:v>25</c:v>
                </c:pt>
                <c:pt idx="386">
                  <c:v>25</c:v>
                </c:pt>
                <c:pt idx="387">
                  <c:v>25</c:v>
                </c:pt>
                <c:pt idx="388">
                  <c:v>25</c:v>
                </c:pt>
                <c:pt idx="389">
                  <c:v>25</c:v>
                </c:pt>
                <c:pt idx="390">
                  <c:v>25</c:v>
                </c:pt>
                <c:pt idx="391">
                  <c:v>25</c:v>
                </c:pt>
                <c:pt idx="392">
                  <c:v>25</c:v>
                </c:pt>
                <c:pt idx="393">
                  <c:v>25</c:v>
                </c:pt>
                <c:pt idx="394">
                  <c:v>25</c:v>
                </c:pt>
                <c:pt idx="395">
                  <c:v>25</c:v>
                </c:pt>
                <c:pt idx="396">
                  <c:v>25</c:v>
                </c:pt>
                <c:pt idx="397">
                  <c:v>25</c:v>
                </c:pt>
                <c:pt idx="398">
                  <c:v>25</c:v>
                </c:pt>
                <c:pt idx="399">
                  <c:v>25</c:v>
                </c:pt>
                <c:pt idx="400">
                  <c:v>25</c:v>
                </c:pt>
                <c:pt idx="401">
                  <c:v>25</c:v>
                </c:pt>
                <c:pt idx="402">
                  <c:v>25</c:v>
                </c:pt>
                <c:pt idx="403">
                  <c:v>25</c:v>
                </c:pt>
                <c:pt idx="404">
                  <c:v>25</c:v>
                </c:pt>
                <c:pt idx="405">
                  <c:v>25</c:v>
                </c:pt>
                <c:pt idx="406">
                  <c:v>25</c:v>
                </c:pt>
                <c:pt idx="407">
                  <c:v>25</c:v>
                </c:pt>
                <c:pt idx="408">
                  <c:v>25</c:v>
                </c:pt>
                <c:pt idx="409">
                  <c:v>25</c:v>
                </c:pt>
                <c:pt idx="410">
                  <c:v>25</c:v>
                </c:pt>
                <c:pt idx="411">
                  <c:v>25</c:v>
                </c:pt>
                <c:pt idx="412">
                  <c:v>25</c:v>
                </c:pt>
                <c:pt idx="413">
                  <c:v>25</c:v>
                </c:pt>
                <c:pt idx="414">
                  <c:v>25</c:v>
                </c:pt>
                <c:pt idx="415">
                  <c:v>25</c:v>
                </c:pt>
                <c:pt idx="416">
                  <c:v>25</c:v>
                </c:pt>
                <c:pt idx="417">
                  <c:v>25</c:v>
                </c:pt>
                <c:pt idx="418">
                  <c:v>25</c:v>
                </c:pt>
                <c:pt idx="419">
                  <c:v>25</c:v>
                </c:pt>
                <c:pt idx="420">
                  <c:v>25</c:v>
                </c:pt>
                <c:pt idx="421">
                  <c:v>25</c:v>
                </c:pt>
                <c:pt idx="422">
                  <c:v>25</c:v>
                </c:pt>
                <c:pt idx="423">
                  <c:v>25</c:v>
                </c:pt>
                <c:pt idx="424">
                  <c:v>25</c:v>
                </c:pt>
                <c:pt idx="425">
                  <c:v>25</c:v>
                </c:pt>
                <c:pt idx="426">
                  <c:v>25</c:v>
                </c:pt>
                <c:pt idx="427">
                  <c:v>25</c:v>
                </c:pt>
                <c:pt idx="428">
                  <c:v>25</c:v>
                </c:pt>
                <c:pt idx="429">
                  <c:v>25</c:v>
                </c:pt>
                <c:pt idx="430">
                  <c:v>25</c:v>
                </c:pt>
                <c:pt idx="431">
                  <c:v>25</c:v>
                </c:pt>
                <c:pt idx="432">
                  <c:v>25</c:v>
                </c:pt>
                <c:pt idx="433">
                  <c:v>25</c:v>
                </c:pt>
                <c:pt idx="434">
                  <c:v>25</c:v>
                </c:pt>
                <c:pt idx="435">
                  <c:v>25</c:v>
                </c:pt>
                <c:pt idx="436">
                  <c:v>25</c:v>
                </c:pt>
                <c:pt idx="437">
                  <c:v>25</c:v>
                </c:pt>
                <c:pt idx="438">
                  <c:v>25</c:v>
                </c:pt>
                <c:pt idx="439">
                  <c:v>25</c:v>
                </c:pt>
                <c:pt idx="440">
                  <c:v>25</c:v>
                </c:pt>
                <c:pt idx="441">
                  <c:v>25</c:v>
                </c:pt>
                <c:pt idx="442">
                  <c:v>25</c:v>
                </c:pt>
                <c:pt idx="443">
                  <c:v>25</c:v>
                </c:pt>
                <c:pt idx="444">
                  <c:v>25</c:v>
                </c:pt>
                <c:pt idx="445">
                  <c:v>25</c:v>
                </c:pt>
                <c:pt idx="446">
                  <c:v>25</c:v>
                </c:pt>
                <c:pt idx="447">
                  <c:v>25</c:v>
                </c:pt>
                <c:pt idx="448">
                  <c:v>25</c:v>
                </c:pt>
                <c:pt idx="449">
                  <c:v>25</c:v>
                </c:pt>
                <c:pt idx="450">
                  <c:v>25</c:v>
                </c:pt>
                <c:pt idx="451">
                  <c:v>25</c:v>
                </c:pt>
                <c:pt idx="452">
                  <c:v>25</c:v>
                </c:pt>
                <c:pt idx="453">
                  <c:v>25</c:v>
                </c:pt>
                <c:pt idx="454">
                  <c:v>25</c:v>
                </c:pt>
                <c:pt idx="455">
                  <c:v>25</c:v>
                </c:pt>
                <c:pt idx="456">
                  <c:v>25</c:v>
                </c:pt>
                <c:pt idx="457">
                  <c:v>25</c:v>
                </c:pt>
                <c:pt idx="458">
                  <c:v>25</c:v>
                </c:pt>
                <c:pt idx="459">
                  <c:v>25</c:v>
                </c:pt>
                <c:pt idx="460">
                  <c:v>25</c:v>
                </c:pt>
                <c:pt idx="461">
                  <c:v>25</c:v>
                </c:pt>
                <c:pt idx="462">
                  <c:v>25</c:v>
                </c:pt>
                <c:pt idx="463">
                  <c:v>25</c:v>
                </c:pt>
                <c:pt idx="464">
                  <c:v>25</c:v>
                </c:pt>
                <c:pt idx="465">
                  <c:v>25</c:v>
                </c:pt>
                <c:pt idx="466">
                  <c:v>25</c:v>
                </c:pt>
                <c:pt idx="467">
                  <c:v>25</c:v>
                </c:pt>
                <c:pt idx="468">
                  <c:v>25</c:v>
                </c:pt>
                <c:pt idx="469">
                  <c:v>25</c:v>
                </c:pt>
                <c:pt idx="470">
                  <c:v>25</c:v>
                </c:pt>
                <c:pt idx="471">
                  <c:v>25</c:v>
                </c:pt>
                <c:pt idx="472">
                  <c:v>25</c:v>
                </c:pt>
                <c:pt idx="473">
                  <c:v>25</c:v>
                </c:pt>
                <c:pt idx="474">
                  <c:v>25</c:v>
                </c:pt>
                <c:pt idx="475">
                  <c:v>25</c:v>
                </c:pt>
                <c:pt idx="476">
                  <c:v>25</c:v>
                </c:pt>
                <c:pt idx="477">
                  <c:v>25</c:v>
                </c:pt>
                <c:pt idx="478">
                  <c:v>25</c:v>
                </c:pt>
                <c:pt idx="479">
                  <c:v>25</c:v>
                </c:pt>
                <c:pt idx="480">
                  <c:v>25</c:v>
                </c:pt>
                <c:pt idx="481">
                  <c:v>25</c:v>
                </c:pt>
                <c:pt idx="482">
                  <c:v>25</c:v>
                </c:pt>
                <c:pt idx="483">
                  <c:v>25</c:v>
                </c:pt>
                <c:pt idx="484">
                  <c:v>25</c:v>
                </c:pt>
                <c:pt idx="485">
                  <c:v>25</c:v>
                </c:pt>
                <c:pt idx="486">
                  <c:v>25</c:v>
                </c:pt>
                <c:pt idx="487">
                  <c:v>25</c:v>
                </c:pt>
                <c:pt idx="488">
                  <c:v>25</c:v>
                </c:pt>
                <c:pt idx="489">
                  <c:v>25</c:v>
                </c:pt>
                <c:pt idx="490">
                  <c:v>25</c:v>
                </c:pt>
                <c:pt idx="491">
                  <c:v>25</c:v>
                </c:pt>
                <c:pt idx="492">
                  <c:v>25</c:v>
                </c:pt>
                <c:pt idx="493">
                  <c:v>25</c:v>
                </c:pt>
                <c:pt idx="494">
                  <c:v>25</c:v>
                </c:pt>
                <c:pt idx="495">
                  <c:v>25</c:v>
                </c:pt>
                <c:pt idx="496">
                  <c:v>25</c:v>
                </c:pt>
                <c:pt idx="497">
                  <c:v>25</c:v>
                </c:pt>
                <c:pt idx="498">
                  <c:v>25</c:v>
                </c:pt>
                <c:pt idx="499">
                  <c:v>25</c:v>
                </c:pt>
                <c:pt idx="500">
                  <c:v>25</c:v>
                </c:pt>
                <c:pt idx="501">
                  <c:v>25</c:v>
                </c:pt>
                <c:pt idx="502">
                  <c:v>25</c:v>
                </c:pt>
                <c:pt idx="503">
                  <c:v>25</c:v>
                </c:pt>
                <c:pt idx="504">
                  <c:v>25</c:v>
                </c:pt>
                <c:pt idx="505">
                  <c:v>25</c:v>
                </c:pt>
                <c:pt idx="506">
                  <c:v>25</c:v>
                </c:pt>
                <c:pt idx="507">
                  <c:v>25</c:v>
                </c:pt>
                <c:pt idx="508">
                  <c:v>25</c:v>
                </c:pt>
                <c:pt idx="509">
                  <c:v>25</c:v>
                </c:pt>
                <c:pt idx="510">
                  <c:v>25</c:v>
                </c:pt>
                <c:pt idx="511">
                  <c:v>25</c:v>
                </c:pt>
                <c:pt idx="512">
                  <c:v>25</c:v>
                </c:pt>
                <c:pt idx="513">
                  <c:v>25</c:v>
                </c:pt>
                <c:pt idx="514">
                  <c:v>25</c:v>
                </c:pt>
                <c:pt idx="515">
                  <c:v>25</c:v>
                </c:pt>
                <c:pt idx="516">
                  <c:v>25</c:v>
                </c:pt>
                <c:pt idx="517">
                  <c:v>25</c:v>
                </c:pt>
                <c:pt idx="518">
                  <c:v>25</c:v>
                </c:pt>
                <c:pt idx="519">
                  <c:v>25</c:v>
                </c:pt>
                <c:pt idx="520">
                  <c:v>25</c:v>
                </c:pt>
                <c:pt idx="521">
                  <c:v>25</c:v>
                </c:pt>
                <c:pt idx="522">
                  <c:v>25</c:v>
                </c:pt>
                <c:pt idx="523">
                  <c:v>25</c:v>
                </c:pt>
                <c:pt idx="524">
                  <c:v>25</c:v>
                </c:pt>
                <c:pt idx="525">
                  <c:v>25</c:v>
                </c:pt>
                <c:pt idx="526">
                  <c:v>25</c:v>
                </c:pt>
                <c:pt idx="527">
                  <c:v>25</c:v>
                </c:pt>
                <c:pt idx="528">
                  <c:v>25</c:v>
                </c:pt>
                <c:pt idx="529">
                  <c:v>25</c:v>
                </c:pt>
                <c:pt idx="530">
                  <c:v>25</c:v>
                </c:pt>
                <c:pt idx="531">
                  <c:v>25</c:v>
                </c:pt>
                <c:pt idx="532">
                  <c:v>25</c:v>
                </c:pt>
                <c:pt idx="533">
                  <c:v>25</c:v>
                </c:pt>
                <c:pt idx="534">
                  <c:v>25</c:v>
                </c:pt>
                <c:pt idx="535">
                  <c:v>25</c:v>
                </c:pt>
                <c:pt idx="536">
                  <c:v>25</c:v>
                </c:pt>
                <c:pt idx="537">
                  <c:v>25</c:v>
                </c:pt>
                <c:pt idx="538">
                  <c:v>25</c:v>
                </c:pt>
                <c:pt idx="539">
                  <c:v>25</c:v>
                </c:pt>
                <c:pt idx="540">
                  <c:v>25</c:v>
                </c:pt>
                <c:pt idx="541">
                  <c:v>25</c:v>
                </c:pt>
                <c:pt idx="542">
                  <c:v>25</c:v>
                </c:pt>
                <c:pt idx="543">
                  <c:v>25</c:v>
                </c:pt>
                <c:pt idx="544">
                  <c:v>25</c:v>
                </c:pt>
                <c:pt idx="545">
                  <c:v>25</c:v>
                </c:pt>
                <c:pt idx="546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E04-4EC7-82AA-60350D0FA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9400328"/>
        <c:axId val="449400720"/>
      </c:lineChart>
      <c:catAx>
        <c:axId val="449400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400720"/>
        <c:crosses val="autoZero"/>
        <c:auto val="1"/>
        <c:lblAlgn val="ctr"/>
        <c:lblOffset val="100"/>
        <c:noMultiLvlLbl val="0"/>
      </c:catAx>
      <c:valAx>
        <c:axId val="44940072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40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392477288643576E-2"/>
          <c:y val="0.90689708236658439"/>
          <c:w val="0.94166575378501061"/>
          <c:h val="4.7248835862821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HR1</a:t>
            </a:r>
            <a:endParaRPr lang="en-US"/>
          </a:p>
        </c:rich>
      </c:tx>
      <c:layout>
        <c:manualLayout>
          <c:xMode val="edge"/>
          <c:yMode val="edge"/>
          <c:x val="0.30422892260418666"/>
          <c:y val="4.2971094539240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3F-4272-807A-0DDF296C19D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3F-4272-807A-0DDF296C19D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3F-4272-807A-0DDF296C19D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3F-4272-807A-0DDF296C19D8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63F-4272-807A-0DDF296C19D8}"/>
              </c:ext>
            </c:extLst>
          </c:dPt>
          <c:val>
            <c:numRef>
              <c:f>('centralizare rezultate PM_RNMCA'!$C$4,'centralizare rezultate PM_RNMCA'!$D$4,'centralizare rezultate PM_RNMCA'!$E$4,'centralizare rezultate PM_RNMCA'!$F$4,'centralizare rezultate PM_RNMCA'!$G$4)</c:f>
              <c:numCache>
                <c:formatCode>0.00</c:formatCode>
                <c:ptCount val="5"/>
                <c:pt idx="0">
                  <c:v>1.51</c:v>
                </c:pt>
                <c:pt idx="1">
                  <c:v>2.6569274596998333</c:v>
                </c:pt>
                <c:pt idx="2">
                  <c:v>12.806613866888982</c:v>
                </c:pt>
                <c:pt idx="3" formatCode="General">
                  <c:v>2.3059816590245936</c:v>
                </c:pt>
                <c:pt idx="4" formatCode="General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63F-4272-807A-0DDF296C19D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63F-4272-807A-0DDF296C19D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63F-4272-807A-0DDF296C19D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63F-4272-807A-0DDF296C19D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363F-4272-807A-0DDF296C19D8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363F-4272-807A-0DDF296C19D8}"/>
              </c:ext>
            </c:extLst>
          </c:dPt>
          <c:val>
            <c:numRef>
              <c:f>('centralizare rezultate PM_RNMCA'!$C$5,'centralizare rezultate PM_RNMCA'!$D$5,'centralizare rezultate PM_RNMCA'!$E$5,'centralizare rezultate PM_RNMCA'!$F$5,'centralizare rezultate PM_RNMCA'!$G$5)</c:f>
              <c:numCache>
                <c:formatCode>General</c:formatCode>
                <c:ptCount val="5"/>
                <c:pt idx="0" formatCode="0.00">
                  <c:v>2.29</c:v>
                </c:pt>
                <c:pt idx="1">
                  <c:v>2.7695818282856348</c:v>
                </c:pt>
                <c:pt idx="2" formatCode="0.00">
                  <c:v>8.0699791521890205</c:v>
                </c:pt>
                <c:pt idx="3">
                  <c:v>3.1837038066129479</c:v>
                </c:pt>
                <c:pt idx="4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363F-4272-807A-0DDF296C19D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63F-4272-807A-0DDF296C19D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63F-4272-807A-0DDF296C19D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63F-4272-807A-0DDF296C19D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63F-4272-807A-0DDF296C19D8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63F-4272-807A-0DDF296C19D8}"/>
              </c:ext>
            </c:extLst>
          </c:dPt>
          <c:val>
            <c:numRef>
              <c:f>('centralizare rezultate PM_RNMCA'!$C$6,'centralizare rezultate PM_RNMCA'!$D$6,'centralizare rezultate PM_RNMCA'!$E$6,'centralizare rezultate PM_RNMCA'!$F$6,'centralizare rezultate PM_RNMCA'!$G$6)</c:f>
              <c:numCache>
                <c:formatCode>General</c:formatCode>
                <c:ptCount val="5"/>
                <c:pt idx="0" formatCode="0.00">
                  <c:v>2.5099999999999998</c:v>
                </c:pt>
                <c:pt idx="1">
                  <c:v>2.2189747151986663</c:v>
                </c:pt>
                <c:pt idx="2">
                  <c:v>6.9484713729849918</c:v>
                </c:pt>
                <c:pt idx="3">
                  <c:v>4.1297248471372994</c:v>
                </c:pt>
                <c:pt idx="4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363F-4272-807A-0DDF296C1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401504"/>
        <c:axId val="449401896"/>
      </c:barChart>
      <c:catAx>
        <c:axId val="449401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401896"/>
        <c:crosses val="autoZero"/>
        <c:auto val="1"/>
        <c:lblAlgn val="ctr"/>
        <c:lblOffset val="100"/>
        <c:noMultiLvlLbl val="0"/>
      </c:catAx>
      <c:valAx>
        <c:axId val="449401896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40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HR2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AA-433F-A740-66DC2FBF7BD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AA-433F-A740-66DC2FBF7BD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AA-433F-A740-66DC2FBF7BD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AA-433F-A740-66DC2FBF7BDB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AA-433F-A740-66DC2FBF7BDB}"/>
              </c:ext>
            </c:extLst>
          </c:dPt>
          <c:val>
            <c:numRef>
              <c:f>('centralizare rezultate PM_RNMCA'!$C$7,'centralizare rezultate PM_RNMCA'!$D$7,'centralizare rezultate PM_RNMCA'!$E$7,'centralizare rezultate PM_RNMCA'!$F$7,'centralizare rezultate PM_RNMCA'!$G$7)</c:f>
              <c:numCache>
                <c:formatCode>0.00</c:formatCode>
                <c:ptCount val="5"/>
                <c:pt idx="0">
                  <c:v>3.81</c:v>
                </c:pt>
                <c:pt idx="1">
                  <c:v>1.8799916643512085</c:v>
                </c:pt>
                <c:pt idx="2" formatCode="General">
                  <c:v>8.1313924402445803</c:v>
                </c:pt>
                <c:pt idx="3" formatCode="General">
                  <c:v>3.5582209867963863</c:v>
                </c:pt>
                <c:pt idx="4" formatCode="General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AAA-433F-A740-66DC2FBF7BD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AAA-433F-A740-66DC2FBF7BD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AAA-433F-A740-66DC2FBF7BD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AAA-433F-A740-66DC2FBF7BD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1AAA-433F-A740-66DC2FBF7BDB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1AAA-433F-A740-66DC2FBF7BDB}"/>
              </c:ext>
            </c:extLst>
          </c:dPt>
          <c:val>
            <c:numRef>
              <c:f>('centralizare rezultate PM_RNMCA'!$C$8,'centralizare rezultate PM_RNMCA'!$D$8,'centralizare rezultate PM_RNMCA'!$E$8,'centralizare rezultate PM_RNMCA'!$F$8,'centralizare rezultate PM_RNMCA'!$G$8)</c:f>
              <c:numCache>
                <c:formatCode>General</c:formatCode>
                <c:ptCount val="5"/>
                <c:pt idx="0" formatCode="0.00">
                  <c:v>1.71</c:v>
                </c:pt>
                <c:pt idx="1">
                  <c:v>1.6689262397555218</c:v>
                </c:pt>
                <c:pt idx="2">
                  <c:v>9.9856884813116586</c:v>
                </c:pt>
                <c:pt idx="3">
                  <c:v>6.0582661850514024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1AAA-433F-A740-66DC2FBF7BD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AAA-433F-A740-66DC2FBF7BD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AAA-433F-A740-66DC2FBF7BD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AAA-433F-A740-66DC2FBF7BD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AAA-433F-A740-66DC2FBF7BDB}"/>
              </c:ext>
            </c:extLst>
          </c:dPt>
          <c:val>
            <c:numRef>
              <c:f>('centralizare rezultate PM_RNMCA'!$C$9,'centralizare rezultate PM_RNMCA'!$D$9,'centralizare rezultate PM_RNMCA'!$E$9,'centralizare rezultate PM_RNMCA'!$F$9,'centralizare rezultate PM_RNMCA'!$G$9)</c:f>
              <c:numCache>
                <c:formatCode>General</c:formatCode>
                <c:ptCount val="5"/>
                <c:pt idx="0" formatCode="0.00">
                  <c:v>0.94</c:v>
                </c:pt>
                <c:pt idx="1">
                  <c:v>1.6591631915485128</c:v>
                </c:pt>
                <c:pt idx="2">
                  <c:v>11.938048916064481</c:v>
                </c:pt>
                <c:pt idx="3">
                  <c:v>3.7007502083912196</c:v>
                </c:pt>
                <c:pt idx="4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1AAA-433F-A740-66DC2FBF7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402680"/>
        <c:axId val="449403072"/>
      </c:barChart>
      <c:catAx>
        <c:axId val="44940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403072"/>
        <c:crosses val="autoZero"/>
        <c:auto val="1"/>
        <c:lblAlgn val="ctr"/>
        <c:lblOffset val="100"/>
        <c:noMultiLvlLbl val="0"/>
      </c:catAx>
      <c:valAx>
        <c:axId val="449403072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402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HR</a:t>
            </a:r>
            <a:r>
              <a:rPr lang="en-US"/>
              <a:t>3</a:t>
            </a:r>
          </a:p>
        </c:rich>
      </c:tx>
      <c:layout>
        <c:manualLayout>
          <c:xMode val="edge"/>
          <c:yMode val="edge"/>
          <c:x val="0.35730654900397968"/>
          <c:y val="2.5870208282336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55-4DF6-8F08-C8A0726CA3D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55-4DF6-8F08-C8A0726CA3D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55-4DF6-8F08-C8A0726CA3D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55-4DF6-8F08-C8A0726CA3D1}"/>
              </c:ext>
            </c:extLst>
          </c:dPt>
          <c:val>
            <c:numRef>
              <c:f>('centralizare rezultate PM_RNMCA'!$C$10,'centralizare rezultate PM_RNMCA'!$D$10,'centralizare rezultate PM_RNMCA'!$E$10,'centralizare rezultate PM_RNMCA'!$F$10,'centralizare rezultate PM_RNMCA'!$G$10)</c:f>
              <c:numCache>
                <c:formatCode>0.00</c:formatCode>
                <c:ptCount val="5"/>
                <c:pt idx="0">
                  <c:v>3.1</c:v>
                </c:pt>
                <c:pt idx="1">
                  <c:v>2.5656817234190408</c:v>
                </c:pt>
                <c:pt idx="2" formatCode="General">
                  <c:v>9.2790994997220686</c:v>
                </c:pt>
                <c:pt idx="3" formatCode="General">
                  <c:v>2.4649861111111111</c:v>
                </c:pt>
                <c:pt idx="4" formatCode="General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E55-4DF6-8F08-C8A0726CA3D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E55-4DF6-8F08-C8A0726CA3D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E55-4DF6-8F08-C8A0726CA3D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E55-4DF6-8F08-C8A0726CA3D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E55-4DF6-8F08-C8A0726CA3D1}"/>
              </c:ext>
            </c:extLst>
          </c:dPt>
          <c:val>
            <c:numRef>
              <c:f>('centralizare rezultate PM_RNMCA'!$C$11,'centralizare rezultate PM_RNMCA'!$D$11,'centralizare rezultate PM_RNMCA'!$E$11,'centralizare rezultate PM_RNMCA'!$F$11,'centralizare rezultate PM_RNMCA'!$G$11)</c:f>
              <c:numCache>
                <c:formatCode>General</c:formatCode>
                <c:ptCount val="5"/>
                <c:pt idx="0" formatCode="0.00">
                  <c:v>2.2400000000000002</c:v>
                </c:pt>
                <c:pt idx="1">
                  <c:v>4.062774381772714</c:v>
                </c:pt>
                <c:pt idx="2">
                  <c:v>3.3495760945100765</c:v>
                </c:pt>
                <c:pt idx="3">
                  <c:v>3.7089898568848128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E55-4DF6-8F08-C8A0726CA3D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E55-4DF6-8F08-C8A0726CA3D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E55-4DF6-8F08-C8A0726CA3D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E55-4DF6-8F08-C8A0726CA3D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E55-4DF6-8F08-C8A0726CA3D1}"/>
              </c:ext>
            </c:extLst>
          </c:dPt>
          <c:val>
            <c:numRef>
              <c:f>('centralizare rezultate PM_RNMCA'!$C$12,'centralizare rezultate PM_RNMCA'!$D$12,'centralizare rezultate PM_RNMCA'!$E$12,'centralizare rezultate PM_RNMCA'!$F$12,'centralizare rezultate PM_RNMCA'!$G$12)</c:f>
              <c:numCache>
                <c:formatCode>General</c:formatCode>
                <c:ptCount val="5"/>
                <c:pt idx="0" formatCode="0.00">
                  <c:v>2.76</c:v>
                </c:pt>
                <c:pt idx="1">
                  <c:v>3.4784245623784384</c:v>
                </c:pt>
                <c:pt idx="2">
                  <c:v>7.1133685380767107</c:v>
                </c:pt>
                <c:pt idx="3">
                  <c:v>2.2092386774103918</c:v>
                </c:pt>
                <c:pt idx="4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E55-4DF6-8F08-C8A0726CA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403856"/>
        <c:axId val="449404248"/>
      </c:barChart>
      <c:catAx>
        <c:axId val="449403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404248"/>
        <c:crosses val="autoZero"/>
        <c:auto val="1"/>
        <c:lblAlgn val="ctr"/>
        <c:lblOffset val="100"/>
        <c:noMultiLvlLbl val="0"/>
      </c:catAx>
      <c:valAx>
        <c:axId val="449404248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40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Benzo(a)piren - Mediile concentra</a:t>
            </a:r>
            <a:r>
              <a:rPr lang="ro-RO"/>
              <a:t>ț</a:t>
            </a:r>
            <a:r>
              <a:rPr lang="en-US"/>
              <a:t>iilor</a:t>
            </a:r>
            <a:r>
              <a:rPr lang="ro-RO"/>
              <a:t> (toate campaniile)</a:t>
            </a:r>
            <a:endParaRPr lang="en-US"/>
          </a:p>
        </c:rich>
      </c:tx>
      <c:layout>
        <c:manualLayout>
          <c:xMode val="edge"/>
          <c:yMode val="edge"/>
          <c:x val="0.16238217969783433"/>
          <c:y val="5.0850492217359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PM_RNMCA'!$T$9</c:f>
              <c:strCache>
                <c:ptCount val="1"/>
                <c:pt idx="0">
                  <c:v>media BaP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PM_RNMCA'!$I$10:$I$12</c:f>
              <c:strCache>
                <c:ptCount val="3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</c:strCache>
            </c:strRef>
          </c:cat>
          <c:val>
            <c:numRef>
              <c:f>'centralizare rezultate PM_RNMCA'!$T$10:$T$12</c:f>
              <c:numCache>
                <c:formatCode>0.00</c:formatCode>
                <c:ptCount val="3"/>
                <c:pt idx="0">
                  <c:v>3.4446639138681308</c:v>
                </c:pt>
                <c:pt idx="1">
                  <c:v>3.6773632209009985</c:v>
                </c:pt>
                <c:pt idx="2">
                  <c:v>3.1041426296856911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CF-4BEC-B660-A2339981C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405032"/>
        <c:axId val="449405424"/>
      </c:barChart>
      <c:catAx>
        <c:axId val="44940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405424"/>
        <c:crosses val="autoZero"/>
        <c:auto val="1"/>
        <c:lblAlgn val="ctr"/>
        <c:lblOffset val="100"/>
        <c:noMultiLvlLbl val="0"/>
      </c:catAx>
      <c:valAx>
        <c:axId val="4494054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405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Analiza comparativă campanii POIM (T municipiul </a:t>
            </a:r>
            <a:r>
              <a:rPr lang="en-US"/>
              <a:t>Miercurea Ciuc</a:t>
            </a:r>
            <a:r>
              <a:rPr lang="ro-RO"/>
              <a:t>) - rezultate RNMCA (F</a:t>
            </a:r>
            <a:r>
              <a:rPr lang="en-US"/>
              <a:t>R</a:t>
            </a:r>
            <a:r>
              <a:rPr lang="ro-RO"/>
              <a:t> municipiul </a:t>
            </a:r>
            <a:r>
              <a:rPr lang="en-US"/>
              <a:t>Miercurea Ciuc</a:t>
            </a:r>
            <a:r>
              <a:rPr lang="ro-RO"/>
              <a:t>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079263596405444"/>
          <c:y val="0.23740389192336317"/>
          <c:w val="0.75018510154569995"/>
          <c:h val="0.55390367144565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'centralizare rezultate PM SA'!$AJ$2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'centralizare rezultate PM SA'!$AI$3:$AI$7</c:f>
              <c:strCache>
                <c:ptCount val="5"/>
                <c:pt idx="0">
                  <c:v>C I 
11.03 - 20.03.2021</c:v>
                </c:pt>
                <c:pt idx="1">
                  <c:v>C II
10.10- 19.10.2021</c:v>
                </c:pt>
                <c:pt idx="2">
                  <c:v>C III
10.02 - 19.02.2022</c:v>
                </c:pt>
                <c:pt idx="3">
                  <c:v>C IV
18.03 - 27.03.2022</c:v>
                </c:pt>
                <c:pt idx="4">
                  <c:v>C V
01.07 - 10.07.2022</c:v>
                </c:pt>
              </c:strCache>
            </c:strRef>
          </c:cat>
          <c:val>
            <c:numRef>
              <c:f>'centralizare rezultate PM SA'!$AJ$3:$AJ$7</c:f>
              <c:numCache>
                <c:formatCode>0.00</c:formatCode>
                <c:ptCount val="5"/>
                <c:pt idx="0">
                  <c:v>25.694444444444613</c:v>
                </c:pt>
                <c:pt idx="1">
                  <c:v>22.514090177133824</c:v>
                </c:pt>
                <c:pt idx="2">
                  <c:v>49.919484702093321</c:v>
                </c:pt>
                <c:pt idx="3">
                  <c:v>42.723429951690697</c:v>
                </c:pt>
                <c:pt idx="4">
                  <c:v>16.535829307568441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B5-44EC-A06E-2B22857B14F6}"/>
            </c:ext>
          </c:extLst>
        </c:ser>
        <c:ser>
          <c:idx val="1"/>
          <c:order val="1"/>
          <c:tx>
            <c:strRef>
              <c:f>'centralizare rezultate PM SA'!$AK$2</c:f>
              <c:strCache>
                <c:ptCount val="1"/>
                <c:pt idx="0">
                  <c:v>media RNMCA
HR-1 (FR)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'centralizare rezultate PM SA'!$AI$3:$AI$7</c:f>
              <c:strCache>
                <c:ptCount val="5"/>
                <c:pt idx="0">
                  <c:v>C I 
11.03 - 20.03.2021</c:v>
                </c:pt>
                <c:pt idx="1">
                  <c:v>C II
10.10- 19.10.2021</c:v>
                </c:pt>
                <c:pt idx="2">
                  <c:v>C III
10.02 - 19.02.2022</c:v>
                </c:pt>
                <c:pt idx="3">
                  <c:v>C IV
18.03 - 27.03.2022</c:v>
                </c:pt>
                <c:pt idx="4">
                  <c:v>C V
01.07 - 10.07.2022</c:v>
                </c:pt>
              </c:strCache>
            </c:strRef>
          </c:cat>
          <c:val>
            <c:numRef>
              <c:f>'centralizare rezultate PM SA'!$AK$3:$AK$7</c:f>
              <c:numCache>
                <c:formatCode>0.00</c:formatCode>
                <c:ptCount val="5"/>
                <c:pt idx="0">
                  <c:v>0</c:v>
                </c:pt>
                <c:pt idx="1">
                  <c:v>17.149999999999999</c:v>
                </c:pt>
                <c:pt idx="2">
                  <c:v>26.58</c:v>
                </c:pt>
                <c:pt idx="3" formatCode="#,##0.00">
                  <c:v>24.7</c:v>
                </c:pt>
                <c:pt idx="4" formatCode="#,##0.00">
                  <c:v>12.02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B5-44EC-A06E-2B22857B14F6}"/>
            </c:ext>
          </c:extLst>
        </c:ser>
        <c:ser>
          <c:idx val="2"/>
          <c:order val="2"/>
          <c:tx>
            <c:strRef>
              <c:f>'centralizare rezultate PM SA'!$AL$2</c:f>
              <c:strCache>
                <c:ptCount val="1"/>
                <c:pt idx="0">
                  <c:v>Creștere locală trafic + creștere fond urban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'centralizare rezultate PM SA'!$AI$3:$AI$7</c:f>
              <c:strCache>
                <c:ptCount val="5"/>
                <c:pt idx="0">
                  <c:v>C I 
11.03 - 20.03.2021</c:v>
                </c:pt>
                <c:pt idx="1">
                  <c:v>C II
10.10- 19.10.2021</c:v>
                </c:pt>
                <c:pt idx="2">
                  <c:v>C III
10.02 - 19.02.2022</c:v>
                </c:pt>
                <c:pt idx="3">
                  <c:v>C IV
18.03 - 27.03.2022</c:v>
                </c:pt>
                <c:pt idx="4">
                  <c:v>C V
01.07 - 10.07.2022</c:v>
                </c:pt>
              </c:strCache>
            </c:strRef>
          </c:cat>
          <c:val>
            <c:numRef>
              <c:f>'centralizare rezultate PM SA'!$AL$3:$AL$7</c:f>
              <c:numCache>
                <c:formatCode>0.00</c:formatCode>
                <c:ptCount val="5"/>
                <c:pt idx="1">
                  <c:v>5.364090177133825</c:v>
                </c:pt>
                <c:pt idx="2">
                  <c:v>23.339484702093323</c:v>
                </c:pt>
                <c:pt idx="3">
                  <c:v>18.023429951690698</c:v>
                </c:pt>
                <c:pt idx="4">
                  <c:v>4.5158293075684419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B5-44EC-A06E-2B22857B1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6288096"/>
        <c:axId val="156288488"/>
      </c:barChart>
      <c:catAx>
        <c:axId val="156288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88488"/>
        <c:crosses val="autoZero"/>
        <c:auto val="1"/>
        <c:lblAlgn val="ctr"/>
        <c:lblOffset val="100"/>
        <c:noMultiLvlLbl val="0"/>
      </c:catAx>
      <c:valAx>
        <c:axId val="15628848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8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56554083884007"/>
          <c:y val="0.86941997374294622"/>
          <c:w val="0.78886873671668267"/>
          <c:h val="0.10332876642272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Analiza comparativă campanii POIM (T municipiul Miercurea Ciuc) - rezultate RNMCA (FU municipiul Miercurea Ciuc)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1151239933417"/>
          <c:y val="0.15998849868088882"/>
          <c:w val="0.86359692355967821"/>
          <c:h val="0.65905097666441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'centralizare rezultate PM SA'!$AJ$2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'centralizare rezultate PM SA'!$AI$26:$AI$30</c:f>
              <c:strCache>
                <c:ptCount val="5"/>
                <c:pt idx="0">
                  <c:v>C I 
11.03 - 20.03.2021</c:v>
                </c:pt>
                <c:pt idx="1">
                  <c:v>C II
10.10- 19.10.2021</c:v>
                </c:pt>
                <c:pt idx="2">
                  <c:v>C III
10.02 - 19.02.2022</c:v>
                </c:pt>
                <c:pt idx="3">
                  <c:v>C IV
18.03 - 27.03.2022</c:v>
                </c:pt>
                <c:pt idx="4">
                  <c:v>C V
01.07 - 10.07.2022</c:v>
                </c:pt>
              </c:strCache>
            </c:strRef>
          </c:cat>
          <c:val>
            <c:numRef>
              <c:f>'centralizare rezultate PM SA'!$AJ$26:$AJ$30</c:f>
              <c:numCache>
                <c:formatCode>0.00</c:formatCode>
                <c:ptCount val="5"/>
                <c:pt idx="0">
                  <c:v>19.675925925925938</c:v>
                </c:pt>
                <c:pt idx="1">
                  <c:v>14.905394524959789</c:v>
                </c:pt>
                <c:pt idx="2">
                  <c:v>40.891706924315677</c:v>
                </c:pt>
                <c:pt idx="3">
                  <c:v>33.350442834138569</c:v>
                </c:pt>
                <c:pt idx="4">
                  <c:v>11.52375201288252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30-4C08-83BE-DCF8FE249501}"/>
            </c:ext>
          </c:extLst>
        </c:ser>
        <c:ser>
          <c:idx val="1"/>
          <c:order val="1"/>
          <c:tx>
            <c:strRef>
              <c:f>'centralizare rezultate PM SA'!$AK$2</c:f>
              <c:strCache>
                <c:ptCount val="1"/>
                <c:pt idx="0">
                  <c:v>media RNMCA
HR-1 (FR)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'centralizare rezultate PM SA'!$AI$26:$AI$30</c:f>
              <c:strCache>
                <c:ptCount val="5"/>
                <c:pt idx="0">
                  <c:v>C I 
11.03 - 20.03.2021</c:v>
                </c:pt>
                <c:pt idx="1">
                  <c:v>C II
10.10- 19.10.2021</c:v>
                </c:pt>
                <c:pt idx="2">
                  <c:v>C III
10.02 - 19.02.2022</c:v>
                </c:pt>
                <c:pt idx="3">
                  <c:v>C IV
18.03 - 27.03.2022</c:v>
                </c:pt>
                <c:pt idx="4">
                  <c:v>C V
01.07 - 10.07.2022</c:v>
                </c:pt>
              </c:strCache>
            </c:strRef>
          </c:cat>
          <c:val>
            <c:numRef>
              <c:f>'centralizare rezultate PM SA'!$AK$26:$AK$30</c:f>
              <c:numCache>
                <c:formatCode>0.00</c:formatCode>
                <c:ptCount val="5"/>
                <c:pt idx="0">
                  <c:v>0</c:v>
                </c:pt>
                <c:pt idx="1">
                  <c:v>12.93</c:v>
                </c:pt>
                <c:pt idx="2">
                  <c:v>0</c:v>
                </c:pt>
                <c:pt idx="3">
                  <c:v>0</c:v>
                </c:pt>
                <c:pt idx="4" formatCode="#,##0.0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30-4C08-83BE-DCF8FE249501}"/>
            </c:ext>
          </c:extLst>
        </c:ser>
        <c:ser>
          <c:idx val="2"/>
          <c:order val="2"/>
          <c:tx>
            <c:strRef>
              <c:f>'centralizare rezultate PM SA'!$AN$25</c:f>
              <c:strCache>
                <c:ptCount val="1"/>
                <c:pt idx="0">
                  <c:v>Creștere locală trafic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'centralizare rezultate PM SA'!$AI$26:$AI$30</c:f>
              <c:strCache>
                <c:ptCount val="5"/>
                <c:pt idx="0">
                  <c:v>C I 
11.03 - 20.03.2021</c:v>
                </c:pt>
                <c:pt idx="1">
                  <c:v>C II
10.10- 19.10.2021</c:v>
                </c:pt>
                <c:pt idx="2">
                  <c:v>C III
10.02 - 19.02.2022</c:v>
                </c:pt>
                <c:pt idx="3">
                  <c:v>C IV
18.03 - 27.03.2022</c:v>
                </c:pt>
                <c:pt idx="4">
                  <c:v>C V
01.07 - 10.07.2022</c:v>
                </c:pt>
              </c:strCache>
            </c:strRef>
          </c:cat>
          <c:val>
            <c:numRef>
              <c:f>'centralizare rezultate PM SA'!$AN$26:$AN$30</c:f>
              <c:numCache>
                <c:formatCode>0.00</c:formatCode>
                <c:ptCount val="5"/>
                <c:pt idx="1">
                  <c:v>-4.7846054750402125</c:v>
                </c:pt>
                <c:pt idx="2">
                  <c:v>0.95170692431567971</c:v>
                </c:pt>
                <c:pt idx="3">
                  <c:v>3.3704428341385686</c:v>
                </c:pt>
                <c:pt idx="4">
                  <c:v>2.3637520128825198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30-4C08-83BE-DCF8FE249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6289272"/>
        <c:axId val="156289664"/>
      </c:barChart>
      <c:catAx>
        <c:axId val="156289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89664"/>
        <c:crosses val="autoZero"/>
        <c:auto val="1"/>
        <c:lblAlgn val="ctr"/>
        <c:lblOffset val="100"/>
        <c:noMultiLvlLbl val="0"/>
      </c:catAx>
      <c:valAx>
        <c:axId val="156289664"/>
        <c:scaling>
          <c:orientation val="minMax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8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5740508961990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HR!$F$12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1E-4222-82B4-CDC17BDD5FF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1E-4222-82B4-CDC17BDD5FF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1E-4222-82B4-CDC17BDD5FF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1E-4222-82B4-CDC17BDD5FFC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41E-4222-82B4-CDC17BDD5FFC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41E-4222-82B4-CDC17BDD5FFC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41E-4222-82B4-CDC17BDD5FFC}"/>
              </c:ext>
            </c:extLst>
          </c:dPt>
          <c:cat>
            <c:multiLvlStrRef>
              <c:f>HR!$B$14:$D$28</c:f>
              <c:multiLvlStrCache>
                <c:ptCount val="15"/>
                <c:lvl>
                  <c:pt idx="0">
                    <c:v>11-12.03.2021</c:v>
                  </c:pt>
                  <c:pt idx="1">
                    <c:v>12-13.03.2021</c:v>
                  </c:pt>
                  <c:pt idx="2">
                    <c:v>13-14.03.2021</c:v>
                  </c:pt>
                  <c:pt idx="3">
                    <c:v>10-11.10.2021</c:v>
                  </c:pt>
                  <c:pt idx="4">
                    <c:v>11-12.10.2021</c:v>
                  </c:pt>
                  <c:pt idx="5">
                    <c:v>12-13.10.2021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18-19.03.2022</c:v>
                  </c:pt>
                  <c:pt idx="10">
                    <c:v>19-20.03.2022</c:v>
                  </c:pt>
                  <c:pt idx="11">
                    <c:v>20-21.03.2022</c:v>
                  </c:pt>
                  <c:pt idx="12">
                    <c:v>01-02.07.2022</c:v>
                  </c:pt>
                  <c:pt idx="13">
                    <c:v>02-03.07.2022</c:v>
                  </c:pt>
                  <c:pt idx="14">
                    <c:v>03-04.07.2022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Martie</c:v>
                  </c:pt>
                  <c:pt idx="12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HR!$F$14:$F$28</c:f>
              <c:numCache>
                <c:formatCode>0.00</c:formatCode>
                <c:ptCount val="15"/>
                <c:pt idx="0">
                  <c:v>25.905797101450045</c:v>
                </c:pt>
                <c:pt idx="1">
                  <c:v>26.902173913043736</c:v>
                </c:pt>
                <c:pt idx="2">
                  <c:v>38.043478260869904</c:v>
                </c:pt>
                <c:pt idx="3">
                  <c:v>27.264492753623809</c:v>
                </c:pt>
                <c:pt idx="4">
                  <c:v>30.253623188405889</c:v>
                </c:pt>
                <c:pt idx="5">
                  <c:v>9.4202898550723315</c:v>
                </c:pt>
                <c:pt idx="6">
                  <c:v>58.967391304347473</c:v>
                </c:pt>
                <c:pt idx="7">
                  <c:v>49.184782608695571</c:v>
                </c:pt>
                <c:pt idx="8">
                  <c:v>44.836956521739225</c:v>
                </c:pt>
                <c:pt idx="9">
                  <c:v>27.445652173912837</c:v>
                </c:pt>
                <c:pt idx="10">
                  <c:v>29.528985507246748</c:v>
                </c:pt>
                <c:pt idx="11">
                  <c:v>47.282608695652193</c:v>
                </c:pt>
                <c:pt idx="12">
                  <c:v>20.380434782608969</c:v>
                </c:pt>
                <c:pt idx="13">
                  <c:v>18.931159420290186</c:v>
                </c:pt>
                <c:pt idx="14">
                  <c:v>18.568840579710113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41E-4222-82B4-CDC17BDD5FFC}"/>
            </c:ext>
          </c:extLst>
        </c:ser>
        <c:ser>
          <c:idx val="1"/>
          <c:order val="1"/>
          <c:tx>
            <c:strRef>
              <c:f>HR!$G$12</c:f>
              <c:strCache>
                <c:ptCount val="1"/>
                <c:pt idx="0">
                  <c:v>PM10
HR-1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HR!$B$14:$D$28</c:f>
              <c:multiLvlStrCache>
                <c:ptCount val="15"/>
                <c:lvl>
                  <c:pt idx="0">
                    <c:v>11-12.03.2021</c:v>
                  </c:pt>
                  <c:pt idx="1">
                    <c:v>12-13.03.2021</c:v>
                  </c:pt>
                  <c:pt idx="2">
                    <c:v>13-14.03.2021</c:v>
                  </c:pt>
                  <c:pt idx="3">
                    <c:v>10-11.10.2021</c:v>
                  </c:pt>
                  <c:pt idx="4">
                    <c:v>11-12.10.2021</c:v>
                  </c:pt>
                  <c:pt idx="5">
                    <c:v>12-13.10.2021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18-19.03.2022</c:v>
                  </c:pt>
                  <c:pt idx="10">
                    <c:v>19-20.03.2022</c:v>
                  </c:pt>
                  <c:pt idx="11">
                    <c:v>20-21.03.2022</c:v>
                  </c:pt>
                  <c:pt idx="12">
                    <c:v>01-02.07.2022</c:v>
                  </c:pt>
                  <c:pt idx="13">
                    <c:v>02-03.07.2022</c:v>
                  </c:pt>
                  <c:pt idx="14">
                    <c:v>03-04.07.2022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Martie</c:v>
                  </c:pt>
                  <c:pt idx="12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HR!$G$14:$G$28</c:f>
              <c:numCache>
                <c:formatCode>General</c:formatCode>
                <c:ptCount val="15"/>
                <c:pt idx="3">
                  <c:v>25.25</c:v>
                </c:pt>
                <c:pt idx="4" formatCode="#,##0.00">
                  <c:v>30.8</c:v>
                </c:pt>
                <c:pt idx="5">
                  <c:v>14.54</c:v>
                </c:pt>
                <c:pt idx="6">
                  <c:v>30.7</c:v>
                </c:pt>
                <c:pt idx="7">
                  <c:v>35.06</c:v>
                </c:pt>
                <c:pt idx="8">
                  <c:v>17.53</c:v>
                </c:pt>
                <c:pt idx="9">
                  <c:v>15.53</c:v>
                </c:pt>
                <c:pt idx="10">
                  <c:v>20.71</c:v>
                </c:pt>
                <c:pt idx="11">
                  <c:v>27.7</c:v>
                </c:pt>
                <c:pt idx="12">
                  <c:v>14.44</c:v>
                </c:pt>
                <c:pt idx="13">
                  <c:v>15.26</c:v>
                </c:pt>
                <c:pt idx="14">
                  <c:v>14.62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41E-4222-82B4-CDC17BDD5FFC}"/>
            </c:ext>
          </c:extLst>
        </c:ser>
        <c:ser>
          <c:idx val="2"/>
          <c:order val="2"/>
          <c:tx>
            <c:strRef>
              <c:f>HR!$H$12</c:f>
              <c:strCache>
                <c:ptCount val="1"/>
                <c:pt idx="0">
                  <c:v>Crestere (T+FU)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HR!$B$14:$D$28</c:f>
              <c:multiLvlStrCache>
                <c:ptCount val="15"/>
                <c:lvl>
                  <c:pt idx="0">
                    <c:v>11-12.03.2021</c:v>
                  </c:pt>
                  <c:pt idx="1">
                    <c:v>12-13.03.2021</c:v>
                  </c:pt>
                  <c:pt idx="2">
                    <c:v>13-14.03.2021</c:v>
                  </c:pt>
                  <c:pt idx="3">
                    <c:v>10-11.10.2021</c:v>
                  </c:pt>
                  <c:pt idx="4">
                    <c:v>11-12.10.2021</c:v>
                  </c:pt>
                  <c:pt idx="5">
                    <c:v>12-13.10.2021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18-19.03.2022</c:v>
                  </c:pt>
                  <c:pt idx="10">
                    <c:v>19-20.03.2022</c:v>
                  </c:pt>
                  <c:pt idx="11">
                    <c:v>20-21.03.2022</c:v>
                  </c:pt>
                  <c:pt idx="12">
                    <c:v>01-02.07.2022</c:v>
                  </c:pt>
                  <c:pt idx="13">
                    <c:v>02-03.07.2022</c:v>
                  </c:pt>
                  <c:pt idx="14">
                    <c:v>03-04.07.2022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Martie</c:v>
                  </c:pt>
                  <c:pt idx="12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HR!$H$14:$H$28</c:f>
              <c:numCache>
                <c:formatCode>General</c:formatCode>
                <c:ptCount val="15"/>
                <c:pt idx="3" formatCode="0.00">
                  <c:v>2.0144927536238093</c:v>
                </c:pt>
                <c:pt idx="4" formatCode="0.00">
                  <c:v>-0.54637681159411144</c:v>
                </c:pt>
                <c:pt idx="5" formatCode="0.00">
                  <c:v>-5.1197101449276676</c:v>
                </c:pt>
                <c:pt idx="6" formatCode="0.00">
                  <c:v>28.267391304347473</c:v>
                </c:pt>
                <c:pt idx="7" formatCode="0.00">
                  <c:v>14.124782608695568</c:v>
                </c:pt>
                <c:pt idx="8" formatCode="0.00">
                  <c:v>27.306956521739224</c:v>
                </c:pt>
                <c:pt idx="9" formatCode="0.00">
                  <c:v>11.915652173912838</c:v>
                </c:pt>
                <c:pt idx="10" formatCode="0.00">
                  <c:v>8.8189855072467473</c:v>
                </c:pt>
                <c:pt idx="11" formatCode="0.00">
                  <c:v>19.582608695652194</c:v>
                </c:pt>
                <c:pt idx="12" formatCode="0.00">
                  <c:v>5.9404347826089694</c:v>
                </c:pt>
                <c:pt idx="13" formatCode="0.00">
                  <c:v>3.671159420290186</c:v>
                </c:pt>
                <c:pt idx="14" formatCode="0.00">
                  <c:v>3.9488405797101134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41E-4222-82B4-CDC17BDD5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290448"/>
        <c:axId val="156290840"/>
      </c:barChart>
      <c:catAx>
        <c:axId val="15629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90840"/>
        <c:crosses val="autoZero"/>
        <c:auto val="0"/>
        <c:lblAlgn val="ctr"/>
        <c:lblOffset val="100"/>
        <c:noMultiLvlLbl val="0"/>
      </c:catAx>
      <c:valAx>
        <c:axId val="156290840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4.0077758614959241E-2"/>
              <c:y val="0.27484169961680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9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7962688868256973"/>
          <c:y val="3.2555706523145128E-2"/>
          <c:w val="0.33112420824750144"/>
          <c:h val="0.12642525574453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74765895501077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HR!$P$12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AB-44DD-B105-CF97CBC01976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AB-44DD-B105-CF97CBC01976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AB-44DD-B105-CF97CBC01976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AB-44DD-B105-CF97CBC01976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AB-44DD-B105-CF97CBC01976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2AB-44DD-B105-CF97CBC01976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2AB-44DD-B105-CF97CBC01976}"/>
              </c:ext>
            </c:extLst>
          </c:dPt>
          <c:cat>
            <c:multiLvlStrRef>
              <c:f>HR!$B$14:$D$28</c:f>
              <c:multiLvlStrCache>
                <c:ptCount val="15"/>
                <c:lvl>
                  <c:pt idx="0">
                    <c:v>11-12.03.2021</c:v>
                  </c:pt>
                  <c:pt idx="1">
                    <c:v>12-13.03.2021</c:v>
                  </c:pt>
                  <c:pt idx="2">
                    <c:v>13-14.03.2021</c:v>
                  </c:pt>
                  <c:pt idx="3">
                    <c:v>10-11.10.2021</c:v>
                  </c:pt>
                  <c:pt idx="4">
                    <c:v>11-12.10.2021</c:v>
                  </c:pt>
                  <c:pt idx="5">
                    <c:v>12-13.10.2021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18-19.03.2022</c:v>
                  </c:pt>
                  <c:pt idx="10">
                    <c:v>19-20.03.2022</c:v>
                  </c:pt>
                  <c:pt idx="11">
                    <c:v>20-21.03.2022</c:v>
                  </c:pt>
                  <c:pt idx="12">
                    <c:v>01-02.07.2022</c:v>
                  </c:pt>
                  <c:pt idx="13">
                    <c:v>02-03.07.2022</c:v>
                  </c:pt>
                  <c:pt idx="14">
                    <c:v>03-04.07.2022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Martie</c:v>
                  </c:pt>
                  <c:pt idx="12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HR!$P$14:$P$28</c:f>
              <c:numCache>
                <c:formatCode>0.00</c:formatCode>
                <c:ptCount val="15"/>
                <c:pt idx="0">
                  <c:v>25.090579710145384</c:v>
                </c:pt>
                <c:pt idx="1">
                  <c:v>23.18840579710151</c:v>
                </c:pt>
                <c:pt idx="2">
                  <c:v>27.264492753623308</c:v>
                </c:pt>
                <c:pt idx="3">
                  <c:v>19.474637681159791</c:v>
                </c:pt>
                <c:pt idx="4">
                  <c:v>28.804347826086602</c:v>
                </c:pt>
                <c:pt idx="5">
                  <c:v>34.420289855072696</c:v>
                </c:pt>
                <c:pt idx="6">
                  <c:v>46.195652173912983</c:v>
                </c:pt>
                <c:pt idx="7">
                  <c:v>15.307971014492477</c:v>
                </c:pt>
                <c:pt idx="8">
                  <c:v>40.670289855072916</c:v>
                </c:pt>
                <c:pt idx="9">
                  <c:v>51.449275362319007</c:v>
                </c:pt>
                <c:pt idx="10">
                  <c:v>42.391304347825745</c:v>
                </c:pt>
                <c:pt idx="11">
                  <c:v>43.840579710144524</c:v>
                </c:pt>
                <c:pt idx="12">
                  <c:v>14.583333333332835</c:v>
                </c:pt>
                <c:pt idx="13">
                  <c:v>10.235507246376489</c:v>
                </c:pt>
                <c:pt idx="14">
                  <c:v>13.677536231884162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2AB-44DD-B105-CF97CBC01976}"/>
            </c:ext>
          </c:extLst>
        </c:ser>
        <c:ser>
          <c:idx val="1"/>
          <c:order val="1"/>
          <c:tx>
            <c:strRef>
              <c:f>HR!$Q$12</c:f>
              <c:strCache>
                <c:ptCount val="1"/>
                <c:pt idx="0">
                  <c:v>PM10
HR-1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HR!$B$14:$D$28</c:f>
              <c:multiLvlStrCache>
                <c:ptCount val="15"/>
                <c:lvl>
                  <c:pt idx="0">
                    <c:v>11-12.03.2021</c:v>
                  </c:pt>
                  <c:pt idx="1">
                    <c:v>12-13.03.2021</c:v>
                  </c:pt>
                  <c:pt idx="2">
                    <c:v>13-14.03.2021</c:v>
                  </c:pt>
                  <c:pt idx="3">
                    <c:v>10-11.10.2021</c:v>
                  </c:pt>
                  <c:pt idx="4">
                    <c:v>11-12.10.2021</c:v>
                  </c:pt>
                  <c:pt idx="5">
                    <c:v>12-13.10.2021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18-19.03.2022</c:v>
                  </c:pt>
                  <c:pt idx="10">
                    <c:v>19-20.03.2022</c:v>
                  </c:pt>
                  <c:pt idx="11">
                    <c:v>20-21.03.2022</c:v>
                  </c:pt>
                  <c:pt idx="12">
                    <c:v>01-02.07.2022</c:v>
                  </c:pt>
                  <c:pt idx="13">
                    <c:v>02-03.07.2022</c:v>
                  </c:pt>
                  <c:pt idx="14">
                    <c:v>03-04.07.2022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Martie</c:v>
                  </c:pt>
                  <c:pt idx="12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HR!$Q$14:$Q$28</c:f>
              <c:numCache>
                <c:formatCode>General</c:formatCode>
                <c:ptCount val="15"/>
                <c:pt idx="3">
                  <c:v>16.079999999999998</c:v>
                </c:pt>
                <c:pt idx="4">
                  <c:v>11.08</c:v>
                </c:pt>
                <c:pt idx="5">
                  <c:v>19.71</c:v>
                </c:pt>
                <c:pt idx="6">
                  <c:v>49.41</c:v>
                </c:pt>
                <c:pt idx="7">
                  <c:v>7.72</c:v>
                </c:pt>
                <c:pt idx="8">
                  <c:v>6.63</c:v>
                </c:pt>
                <c:pt idx="9">
                  <c:v>39.869999999999997</c:v>
                </c:pt>
                <c:pt idx="10">
                  <c:v>24.34</c:v>
                </c:pt>
                <c:pt idx="11">
                  <c:v>31.7</c:v>
                </c:pt>
                <c:pt idx="12">
                  <c:v>5.72</c:v>
                </c:pt>
                <c:pt idx="13">
                  <c:v>8.4499999999999993</c:v>
                </c:pt>
                <c:pt idx="14">
                  <c:v>8.27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2AB-44DD-B105-CF97CBC01976}"/>
            </c:ext>
          </c:extLst>
        </c:ser>
        <c:ser>
          <c:idx val="2"/>
          <c:order val="2"/>
          <c:tx>
            <c:strRef>
              <c:f>HR!$R$12</c:f>
              <c:strCache>
                <c:ptCount val="1"/>
                <c:pt idx="0">
                  <c:v>Crestere (T+FU)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HR!$B$14:$D$28</c:f>
              <c:multiLvlStrCache>
                <c:ptCount val="15"/>
                <c:lvl>
                  <c:pt idx="0">
                    <c:v>11-12.03.2021</c:v>
                  </c:pt>
                  <c:pt idx="1">
                    <c:v>12-13.03.2021</c:v>
                  </c:pt>
                  <c:pt idx="2">
                    <c:v>13-14.03.2021</c:v>
                  </c:pt>
                  <c:pt idx="3">
                    <c:v>10-11.10.2021</c:v>
                  </c:pt>
                  <c:pt idx="4">
                    <c:v>11-12.10.2021</c:v>
                  </c:pt>
                  <c:pt idx="5">
                    <c:v>12-13.10.2021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18-19.03.2022</c:v>
                  </c:pt>
                  <c:pt idx="10">
                    <c:v>19-20.03.2022</c:v>
                  </c:pt>
                  <c:pt idx="11">
                    <c:v>20-21.03.2022</c:v>
                  </c:pt>
                  <c:pt idx="12">
                    <c:v>01-02.07.2022</c:v>
                  </c:pt>
                  <c:pt idx="13">
                    <c:v>02-03.07.2022</c:v>
                  </c:pt>
                  <c:pt idx="14">
                    <c:v>03-04.07.2022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Martie</c:v>
                  </c:pt>
                  <c:pt idx="12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HR!$R$14:$R$28</c:f>
              <c:numCache>
                <c:formatCode>General</c:formatCode>
                <c:ptCount val="15"/>
                <c:pt idx="3" formatCode="0.00">
                  <c:v>3.3946376811597929</c:v>
                </c:pt>
                <c:pt idx="4" formatCode="0.00">
                  <c:v>17.7243478260866</c:v>
                </c:pt>
                <c:pt idx="5" formatCode="0.00">
                  <c:v>14.710289855072695</c:v>
                </c:pt>
                <c:pt idx="6" formatCode="0.00">
                  <c:v>-3.214347826087014</c:v>
                </c:pt>
                <c:pt idx="7" formatCode="0.00">
                  <c:v>7.587971014492477</c:v>
                </c:pt>
                <c:pt idx="8" formatCode="0.00">
                  <c:v>34.040289855072913</c:v>
                </c:pt>
                <c:pt idx="9" formatCode="0.00">
                  <c:v>11.579275362319009</c:v>
                </c:pt>
                <c:pt idx="10" formatCode="0.00">
                  <c:v>18.051304347825745</c:v>
                </c:pt>
                <c:pt idx="11" formatCode="0.00">
                  <c:v>12.140579710144525</c:v>
                </c:pt>
                <c:pt idx="12" formatCode="0.00">
                  <c:v>8.8633333333328359</c:v>
                </c:pt>
                <c:pt idx="13" formatCode="0.00">
                  <c:v>1.7855072463764898</c:v>
                </c:pt>
                <c:pt idx="14" formatCode="0.00">
                  <c:v>5.407536231884162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2AB-44DD-B105-CF97CBC01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291624"/>
        <c:axId val="156292016"/>
      </c:barChart>
      <c:catAx>
        <c:axId val="15629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92016"/>
        <c:crosses val="autoZero"/>
        <c:auto val="0"/>
        <c:lblAlgn val="ctr"/>
        <c:lblOffset val="100"/>
        <c:noMultiLvlLbl val="0"/>
      </c:catAx>
      <c:valAx>
        <c:axId val="156292016"/>
        <c:scaling>
          <c:orientation val="minMax"/>
          <c:max val="50"/>
          <c:min val="-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3.5878563492071344E-2"/>
              <c:y val="0.284354180389717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9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930058905991986"/>
          <c:y val="8.2175619276463677E-2"/>
          <c:w val="0.12467167101438682"/>
          <c:h val="0.19696550379361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4754851451951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HR!$K$12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4E-4BFA-9AF5-27FF1FB6C78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4E-4BFA-9AF5-27FF1FB6C789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4E-4BFA-9AF5-27FF1FB6C789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4E-4BFA-9AF5-27FF1FB6C789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4E-4BFA-9AF5-27FF1FB6C789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4E-4BFA-9AF5-27FF1FB6C789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4E-4BFA-9AF5-27FF1FB6C789}"/>
              </c:ext>
            </c:extLst>
          </c:dPt>
          <c:cat>
            <c:multiLvlStrRef>
              <c:f>HR!$B$14:$D$28</c:f>
              <c:multiLvlStrCache>
                <c:ptCount val="15"/>
                <c:lvl>
                  <c:pt idx="0">
                    <c:v>11-12.03.2021</c:v>
                  </c:pt>
                  <c:pt idx="1">
                    <c:v>12-13.03.2021</c:v>
                  </c:pt>
                  <c:pt idx="2">
                    <c:v>13-14.03.2021</c:v>
                  </c:pt>
                  <c:pt idx="3">
                    <c:v>10-11.10.2021</c:v>
                  </c:pt>
                  <c:pt idx="4">
                    <c:v>11-12.10.2021</c:v>
                  </c:pt>
                  <c:pt idx="5">
                    <c:v>12-13.10.2021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18-19.03.2022</c:v>
                  </c:pt>
                  <c:pt idx="10">
                    <c:v>19-20.03.2022</c:v>
                  </c:pt>
                  <c:pt idx="11">
                    <c:v>20-21.03.2022</c:v>
                  </c:pt>
                  <c:pt idx="12">
                    <c:v>01-02.07.2022</c:v>
                  </c:pt>
                  <c:pt idx="13">
                    <c:v>02-03.07.2022</c:v>
                  </c:pt>
                  <c:pt idx="14">
                    <c:v>03-04.07.2022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Martie</c:v>
                  </c:pt>
                  <c:pt idx="12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HR!$K$14:$K$28</c:f>
              <c:numCache>
                <c:formatCode>0.00</c:formatCode>
                <c:ptCount val="15"/>
                <c:pt idx="0">
                  <c:v>40.217391304347821</c:v>
                </c:pt>
                <c:pt idx="1">
                  <c:v>13.768115942028677</c:v>
                </c:pt>
                <c:pt idx="2">
                  <c:v>10.869565217391113</c:v>
                </c:pt>
                <c:pt idx="3">
                  <c:v>14.855072463768392</c:v>
                </c:pt>
                <c:pt idx="4">
                  <c:v>16.847826086956779</c:v>
                </c:pt>
                <c:pt idx="5">
                  <c:v>21.286231884058139</c:v>
                </c:pt>
                <c:pt idx="6">
                  <c:v>53.623188405797436</c:v>
                </c:pt>
                <c:pt idx="7">
                  <c:v>67.663043478260661</c:v>
                </c:pt>
                <c:pt idx="8">
                  <c:v>72.826086956521166</c:v>
                </c:pt>
                <c:pt idx="9">
                  <c:v>43.478260869564956</c:v>
                </c:pt>
                <c:pt idx="10">
                  <c:v>46.467391304347544</c:v>
                </c:pt>
                <c:pt idx="11">
                  <c:v>52.626811594202742</c:v>
                </c:pt>
                <c:pt idx="12">
                  <c:v>17.028985507246816</c:v>
                </c:pt>
                <c:pt idx="13">
                  <c:v>15.036231884057925</c:v>
                </c:pt>
                <c:pt idx="14">
                  <c:v>20.380434782608464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64E-4BFA-9AF5-27FF1FB6C789}"/>
            </c:ext>
          </c:extLst>
        </c:ser>
        <c:ser>
          <c:idx val="1"/>
          <c:order val="1"/>
          <c:tx>
            <c:strRef>
              <c:f>HR!$L$12</c:f>
              <c:strCache>
                <c:ptCount val="1"/>
                <c:pt idx="0">
                  <c:v>PM10
HR-1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HR!$B$14:$D$28</c:f>
              <c:multiLvlStrCache>
                <c:ptCount val="15"/>
                <c:lvl>
                  <c:pt idx="0">
                    <c:v>11-12.03.2021</c:v>
                  </c:pt>
                  <c:pt idx="1">
                    <c:v>12-13.03.2021</c:v>
                  </c:pt>
                  <c:pt idx="2">
                    <c:v>13-14.03.2021</c:v>
                  </c:pt>
                  <c:pt idx="3">
                    <c:v>10-11.10.2021</c:v>
                  </c:pt>
                  <c:pt idx="4">
                    <c:v>11-12.10.2021</c:v>
                  </c:pt>
                  <c:pt idx="5">
                    <c:v>12-13.10.2021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18-19.03.2022</c:v>
                  </c:pt>
                  <c:pt idx="10">
                    <c:v>19-20.03.2022</c:v>
                  </c:pt>
                  <c:pt idx="11">
                    <c:v>20-21.03.2022</c:v>
                  </c:pt>
                  <c:pt idx="12">
                    <c:v>01-02.07.2022</c:v>
                  </c:pt>
                  <c:pt idx="13">
                    <c:v>02-03.07.2022</c:v>
                  </c:pt>
                  <c:pt idx="14">
                    <c:v>03-04.07.2022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Martie</c:v>
                  </c:pt>
                  <c:pt idx="12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HR!$L$14:$L$28</c:f>
              <c:numCache>
                <c:formatCode>General</c:formatCode>
                <c:ptCount val="15"/>
                <c:pt idx="3">
                  <c:v>7.18</c:v>
                </c:pt>
                <c:pt idx="4">
                  <c:v>10.72</c:v>
                </c:pt>
                <c:pt idx="5">
                  <c:v>14.17</c:v>
                </c:pt>
                <c:pt idx="6">
                  <c:v>17.62</c:v>
                </c:pt>
                <c:pt idx="7">
                  <c:v>35.24</c:v>
                </c:pt>
                <c:pt idx="8">
                  <c:v>48.77</c:v>
                </c:pt>
                <c:pt idx="9">
                  <c:v>31.06</c:v>
                </c:pt>
                <c:pt idx="10">
                  <c:v>17.350000000000001</c:v>
                </c:pt>
                <c:pt idx="11">
                  <c:v>23.07</c:v>
                </c:pt>
                <c:pt idx="12">
                  <c:v>12.26</c:v>
                </c:pt>
                <c:pt idx="13">
                  <c:v>16.53</c:v>
                </c:pt>
                <c:pt idx="14">
                  <c:v>12.63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64E-4BFA-9AF5-27FF1FB6C789}"/>
            </c:ext>
          </c:extLst>
        </c:ser>
        <c:ser>
          <c:idx val="2"/>
          <c:order val="2"/>
          <c:tx>
            <c:strRef>
              <c:f>HR!$M$12</c:f>
              <c:strCache>
                <c:ptCount val="1"/>
                <c:pt idx="0">
                  <c:v>Crestere (T+FU)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HR!$B$14:$D$28</c:f>
              <c:multiLvlStrCache>
                <c:ptCount val="15"/>
                <c:lvl>
                  <c:pt idx="0">
                    <c:v>11-12.03.2021</c:v>
                  </c:pt>
                  <c:pt idx="1">
                    <c:v>12-13.03.2021</c:v>
                  </c:pt>
                  <c:pt idx="2">
                    <c:v>13-14.03.2021</c:v>
                  </c:pt>
                  <c:pt idx="3">
                    <c:v>10-11.10.2021</c:v>
                  </c:pt>
                  <c:pt idx="4">
                    <c:v>11-12.10.2021</c:v>
                  </c:pt>
                  <c:pt idx="5">
                    <c:v>12-13.10.2021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18-19.03.2022</c:v>
                  </c:pt>
                  <c:pt idx="10">
                    <c:v>19-20.03.2022</c:v>
                  </c:pt>
                  <c:pt idx="11">
                    <c:v>20-21.03.2022</c:v>
                  </c:pt>
                  <c:pt idx="12">
                    <c:v>01-02.07.2022</c:v>
                  </c:pt>
                  <c:pt idx="13">
                    <c:v>02-03.07.2022</c:v>
                  </c:pt>
                  <c:pt idx="14">
                    <c:v>03-04.07.2022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Martie</c:v>
                  </c:pt>
                  <c:pt idx="12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HR!$M$14:$M$28</c:f>
              <c:numCache>
                <c:formatCode>General</c:formatCode>
                <c:ptCount val="15"/>
                <c:pt idx="3" formatCode="0.00">
                  <c:v>7.6750724637683927</c:v>
                </c:pt>
                <c:pt idx="4" formatCode="0.00">
                  <c:v>6.1278260869567784</c:v>
                </c:pt>
                <c:pt idx="5" formatCode="0.00">
                  <c:v>7.1162318840581396</c:v>
                </c:pt>
                <c:pt idx="6" formatCode="0.00">
                  <c:v>36.003188405797431</c:v>
                </c:pt>
                <c:pt idx="7" formatCode="0.00">
                  <c:v>32.423043478260659</c:v>
                </c:pt>
                <c:pt idx="8" formatCode="0.00">
                  <c:v>24.056086956521163</c:v>
                </c:pt>
                <c:pt idx="9" formatCode="0.00">
                  <c:v>12.418260869564957</c:v>
                </c:pt>
                <c:pt idx="10" formatCode="0.00">
                  <c:v>29.117391304347542</c:v>
                </c:pt>
                <c:pt idx="11" formatCode="0.00">
                  <c:v>29.556811594202742</c:v>
                </c:pt>
                <c:pt idx="12" formatCode="0.00">
                  <c:v>4.7689855072468159</c:v>
                </c:pt>
                <c:pt idx="13" formatCode="0.00">
                  <c:v>-1.4937681159420766</c:v>
                </c:pt>
                <c:pt idx="14" formatCode="0.00">
                  <c:v>7.7504347826084636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64E-4BFA-9AF5-27FF1FB6C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292800"/>
        <c:axId val="156293192"/>
      </c:barChart>
      <c:catAx>
        <c:axId val="1562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93192"/>
        <c:crosses val="autoZero"/>
        <c:auto val="0"/>
        <c:lblAlgn val="ctr"/>
        <c:lblOffset val="100"/>
        <c:noMultiLvlLbl val="0"/>
      </c:catAx>
      <c:valAx>
        <c:axId val="156293192"/>
        <c:scaling>
          <c:orientation val="minMax"/>
          <c:max val="8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3.271131748226045E-2"/>
              <c:y val="0.244363215815860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7218656857668855"/>
          <c:y val="9.3175415432610487E-2"/>
          <c:w val="0.12467167101438682"/>
          <c:h val="0.19551260293208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HR1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0C-4418-89BC-CE4B2801E70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0C-4418-89BC-CE4B2801E70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0C-4418-89BC-CE4B2801E70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0C-4418-89BC-CE4B2801E705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B0C-4418-89BC-CE4B2801E705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PM_RNMCA'!$H$4,'centralizare rezultate PM_RNMCA'!$N$4,'centralizare rezultate PM_RNMCA'!$T$4,'centralizare rezultate PM_RNMCA'!$Z$4,'centralizare rezultate PM_RNMCA'!$AF$4)</c:f>
              <c:numCache>
                <c:formatCode>0.00</c:formatCode>
                <c:ptCount val="5"/>
                <c:pt idx="0">
                  <c:v>25.905797101450045</c:v>
                </c:pt>
                <c:pt idx="1">
                  <c:v>27.264492753623809</c:v>
                </c:pt>
                <c:pt idx="2">
                  <c:v>58.967391304347473</c:v>
                </c:pt>
                <c:pt idx="3">
                  <c:v>27.445652173912837</c:v>
                </c:pt>
                <c:pt idx="4">
                  <c:v>20.380434782608969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B0C-4418-89BC-CE4B2801E70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B0C-4418-89BC-CE4B2801E70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B0C-4418-89BC-CE4B2801E70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B0C-4418-89BC-CE4B2801E70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FB0C-4418-89BC-CE4B2801E705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FB0C-4418-89BC-CE4B2801E705}"/>
              </c:ext>
            </c:extLst>
          </c:dPt>
          <c:dLbls>
            <c:dLbl>
              <c:idx val="0"/>
              <c:layout>
                <c:manualLayout>
                  <c:x val="0"/>
                  <c:y val="-0.1014633381075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B0C-4418-89BC-CE4B2801E70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272006627125365E-16"/>
                  <c:y val="-6.9179548709665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B0C-4418-89BC-CE4B2801E70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6029774310303333E-3"/>
                  <c:y val="1.8447879655910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FB0C-4418-89BC-CE4B2801E705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PM_RNMCA'!$H$5,'centralizare rezultate PM_RNMCA'!$N$5,'centralizare rezultate PM_RNMCA'!$T$5,'centralizare rezultate PM_RNMCA'!$Z$5,'centralizare rezultate PM_RNMCA'!$AF$5)</c:f>
              <c:numCache>
                <c:formatCode>0.00</c:formatCode>
                <c:ptCount val="5"/>
                <c:pt idx="0">
                  <c:v>26.902173913043736</c:v>
                </c:pt>
                <c:pt idx="1">
                  <c:v>30.253623188405889</c:v>
                </c:pt>
                <c:pt idx="2">
                  <c:v>49.184782608695571</c:v>
                </c:pt>
                <c:pt idx="3">
                  <c:v>29.528985507246748</c:v>
                </c:pt>
                <c:pt idx="4">
                  <c:v>18.931159420290186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FB0C-4418-89BC-CE4B2801E70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B0C-4418-89BC-CE4B2801E70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B0C-4418-89BC-CE4B2801E70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B0C-4418-89BC-CE4B2801E70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B0C-4418-89BC-CE4B2801E705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B0C-4418-89BC-CE4B2801E705}"/>
              </c:ext>
            </c:extLst>
          </c:dPt>
          <c:dLbls>
            <c:dLbl>
              <c:idx val="0"/>
              <c:layout>
                <c:manualLayout>
                  <c:x val="0"/>
                  <c:y val="-4.6119699139776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FB0C-4418-89BC-CE4B2801E70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014887155152182E-3"/>
                  <c:y val="-4.1507729225799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FB0C-4418-89BC-CE4B2801E705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PM_RNMCA'!$H$6,'centralizare rezultate PM_RNMCA'!$N$6,'centralizare rezultate PM_RNMCA'!$T$6,'centralizare rezultate PM_RNMCA'!$Z$6,'centralizare rezultate PM_RNMCA'!$AF$6)</c:f>
              <c:numCache>
                <c:formatCode>0.00</c:formatCode>
                <c:ptCount val="5"/>
                <c:pt idx="0">
                  <c:v>38.043478260869904</c:v>
                </c:pt>
                <c:pt idx="1">
                  <c:v>9.4202898550723315</c:v>
                </c:pt>
                <c:pt idx="2">
                  <c:v>44.836956521739225</c:v>
                </c:pt>
                <c:pt idx="3">
                  <c:v>47.282608695652193</c:v>
                </c:pt>
                <c:pt idx="4">
                  <c:v>18.568840579710113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FB0C-4418-89BC-CE4B2801E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126136"/>
        <c:axId val="323131232"/>
      </c:barChart>
      <c:catAx>
        <c:axId val="323126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131232"/>
        <c:crosses val="autoZero"/>
        <c:auto val="1"/>
        <c:lblAlgn val="ctr"/>
        <c:lblOffset val="100"/>
        <c:noMultiLvlLbl val="0"/>
      </c:catAx>
      <c:valAx>
        <c:axId val="32313123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26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00FF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HR2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30-4C06-8062-E5AFBD7816C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30-4C06-8062-E5AFBD7816C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30-4C06-8062-E5AFBD7816C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430-4C06-8062-E5AFBD7816C7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430-4C06-8062-E5AFBD7816C7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PM_RNMCA'!$H$7,'centralizare rezultate PM_RNMCA'!$N$7,'centralizare rezultate PM_RNMCA'!$T$7,'centralizare rezultate PM_RNMCA'!$Z$7,'centralizare rezultate PM_RNMCA'!$AF$7)</c:f>
              <c:numCache>
                <c:formatCode>0.00</c:formatCode>
                <c:ptCount val="5"/>
                <c:pt idx="0">
                  <c:v>40.217391304347821</c:v>
                </c:pt>
                <c:pt idx="1">
                  <c:v>14.855072463768392</c:v>
                </c:pt>
                <c:pt idx="2">
                  <c:v>53.623188405797436</c:v>
                </c:pt>
                <c:pt idx="3">
                  <c:v>43.478260869564956</c:v>
                </c:pt>
                <c:pt idx="4">
                  <c:v>17.028985507246816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430-4C06-8062-E5AFBD7816C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430-4C06-8062-E5AFBD7816C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430-4C06-8062-E5AFBD7816C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430-4C06-8062-E5AFBD7816C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7430-4C06-8062-E5AFBD7816C7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7430-4C06-8062-E5AFBD7816C7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PM_RNMCA'!$H$8,'centralizare rezultate PM_RNMCA'!$N$8,'centralizare rezultate PM_RNMCA'!$T$8,'centralizare rezultate PM_RNMCA'!$Z$8,'centralizare rezultate PM_RNMCA'!$AF$8)</c:f>
              <c:numCache>
                <c:formatCode>0.00</c:formatCode>
                <c:ptCount val="5"/>
                <c:pt idx="0">
                  <c:v>13.768115942028677</c:v>
                </c:pt>
                <c:pt idx="1">
                  <c:v>16.847826086956779</c:v>
                </c:pt>
                <c:pt idx="2">
                  <c:v>67.663043478260661</c:v>
                </c:pt>
                <c:pt idx="3">
                  <c:v>46.467391304347544</c:v>
                </c:pt>
                <c:pt idx="4">
                  <c:v>15.036231884057925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430-4C06-8062-E5AFBD7816C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430-4C06-8062-E5AFBD7816C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430-4C06-8062-E5AFBD7816C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430-4C06-8062-E5AFBD7816C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430-4C06-8062-E5AFBD7816C7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430-4C06-8062-E5AFBD7816C7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PM_RNMCA'!$H$9,'centralizare rezultate PM_RNMCA'!$N$9,'centralizare rezultate PM_RNMCA'!$T$9,'centralizare rezultate PM_RNMCA'!$Z$9,'centralizare rezultate PM_RNMCA'!$AF$9)</c:f>
              <c:numCache>
                <c:formatCode>0.00</c:formatCode>
                <c:ptCount val="5"/>
                <c:pt idx="0">
                  <c:v>10.869565217391113</c:v>
                </c:pt>
                <c:pt idx="1">
                  <c:v>21.286231884058139</c:v>
                </c:pt>
                <c:pt idx="2">
                  <c:v>72.826086956521166</c:v>
                </c:pt>
                <c:pt idx="3">
                  <c:v>52.626811594202742</c:v>
                </c:pt>
                <c:pt idx="4">
                  <c:v>20.380434782608464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7430-4C06-8062-E5AFBD781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129664"/>
        <c:axId val="323128488"/>
      </c:barChart>
      <c:catAx>
        <c:axId val="323129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128488"/>
        <c:crosses val="autoZero"/>
        <c:auto val="1"/>
        <c:lblAlgn val="ctr"/>
        <c:lblOffset val="100"/>
        <c:noMultiLvlLbl val="0"/>
      </c:catAx>
      <c:valAx>
        <c:axId val="32312848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2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(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3 </a:t>
            </a:r>
            <a:r>
              <a:rPr lang="en-US" dirty="0" err="1"/>
              <a:t>locații</a:t>
            </a:r>
            <a:r>
              <a:rPr lang="en-US" dirty="0"/>
              <a:t> (din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PM_RNMCA'!$AI$4:$AI$6</c:f>
              <c:strCache>
                <c:ptCount val="3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</c:strCache>
            </c:strRef>
          </c:cat>
          <c:val>
            <c:numRef>
              <c:f>'centralizare rezultate PM_RNMCA'!$AT$4:$AT$6</c:f>
              <c:numCache>
                <c:formatCode>0.00</c:formatCode>
                <c:ptCount val="3"/>
                <c:pt idx="0">
                  <c:v>31.527777777777935</c:v>
                </c:pt>
                <c:pt idx="1">
                  <c:v>33.798309178743914</c:v>
                </c:pt>
                <c:pt idx="2">
                  <c:v>29.106280193236692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E6-416A-A4B2-8B3322C9854E}"/>
            </c:ext>
          </c:extLst>
        </c:ser>
        <c:ser>
          <c:idx val="1"/>
          <c:order val="1"/>
          <c:tx>
            <c:strRef>
              <c:f>'centralizare rezultate PM_RNMCA'!$AU$2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PM_RNMCA'!$AI$4:$AI$6</c:f>
              <c:strCache>
                <c:ptCount val="3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</c:strCache>
            </c:strRef>
          </c:cat>
          <c:val>
            <c:numRef>
              <c:f>'centralizare rezultate PM_RNMCA'!$AU$4:$AU$6</c:f>
              <c:numCache>
                <c:formatCode>0.00</c:formatCode>
                <c:ptCount val="3"/>
                <c:pt idx="0">
                  <c:v>58.967391304347473</c:v>
                </c:pt>
                <c:pt idx="1">
                  <c:v>72.826086956521166</c:v>
                </c:pt>
                <c:pt idx="2">
                  <c:v>51.449275362319007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E6-416A-A4B2-8B3322C98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131624"/>
        <c:axId val="323126920"/>
      </c:barChart>
      <c:catAx>
        <c:axId val="32313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26920"/>
        <c:crosses val="autoZero"/>
        <c:auto val="1"/>
        <c:lblAlgn val="ctr"/>
        <c:lblOffset val="100"/>
        <c:noMultiLvlLbl val="0"/>
      </c:catAx>
      <c:valAx>
        <c:axId val="32312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3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400" b="0" dirty="0"/>
              <a:t>CORELAȚIE</a:t>
            </a:r>
            <a:r>
              <a:rPr lang="ro-RO" sz="1400" b="0" baseline="0" dirty="0"/>
              <a:t> DETERMINĂRI GRAVIMETRICE HR-1 RNMCA (FR)  ȘI POIM (T)</a:t>
            </a:r>
          </a:p>
          <a:p>
            <a:pPr>
              <a:defRPr/>
            </a:pPr>
            <a:r>
              <a:rPr lang="ro-RO" sz="1400" b="0" baseline="0" dirty="0"/>
              <a:t>PM</a:t>
            </a:r>
            <a:r>
              <a:rPr lang="ro-RO" sz="1400" b="0" baseline="-25000" dirty="0"/>
              <a:t>10</a:t>
            </a:r>
            <a:endParaRPr lang="en-US" sz="1400" b="0" baseline="-25000" dirty="0"/>
          </a:p>
        </c:rich>
      </c:tx>
      <c:layout>
        <c:manualLayout>
          <c:xMode val="edge"/>
          <c:yMode val="edge"/>
          <c:x val="0.21059331145666838"/>
          <c:y val="4.11441407036687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230247938322669E-2"/>
          <c:y val="0.14226683858804967"/>
          <c:w val="0.97267512469656614"/>
          <c:h val="0.73649850293021224"/>
        </c:manualLayout>
      </c:layout>
      <c:lineChart>
        <c:grouping val="standard"/>
        <c:varyColors val="0"/>
        <c:ser>
          <c:idx val="0"/>
          <c:order val="0"/>
          <c:tx>
            <c:strRef>
              <c:f>'PM10 comparativ'!$B$1</c:f>
              <c:strCache>
                <c:ptCount val="1"/>
                <c:pt idx="0">
                  <c:v>HR-1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'PM10 comparativ'!$B$1:$B$572</c:f>
              <c:numCache>
                <c:formatCode>#,##0.00</c:formatCode>
                <c:ptCount val="572"/>
                <c:pt idx="0" formatCode="General">
                  <c:v>0</c:v>
                </c:pt>
                <c:pt idx="1">
                  <c:v>4.2699999999999996</c:v>
                </c:pt>
                <c:pt idx="2">
                  <c:v>7.09</c:v>
                </c:pt>
                <c:pt idx="3">
                  <c:v>15.63</c:v>
                </c:pt>
                <c:pt idx="4">
                  <c:v>19.71</c:v>
                </c:pt>
                <c:pt idx="5">
                  <c:v>4.2699999999999996</c:v>
                </c:pt>
                <c:pt idx="6">
                  <c:v>7.72</c:v>
                </c:pt>
                <c:pt idx="7">
                  <c:v>5.54</c:v>
                </c:pt>
                <c:pt idx="8">
                  <c:v>7.54</c:v>
                </c:pt>
                <c:pt idx="9">
                  <c:v>10.18</c:v>
                </c:pt>
                <c:pt idx="10">
                  <c:v>42.33</c:v>
                </c:pt>
                <c:pt idx="11">
                  <c:v>11.36</c:v>
                </c:pt>
                <c:pt idx="12">
                  <c:v>61.62</c:v>
                </c:pt>
                <c:pt idx="19">
                  <c:v>14.63</c:v>
                </c:pt>
                <c:pt idx="20">
                  <c:v>13.81</c:v>
                </c:pt>
                <c:pt idx="21">
                  <c:v>57.94</c:v>
                </c:pt>
                <c:pt idx="27">
                  <c:v>7.54</c:v>
                </c:pt>
                <c:pt idx="28">
                  <c:v>6.39</c:v>
                </c:pt>
                <c:pt idx="29">
                  <c:v>8.7899999999999991</c:v>
                </c:pt>
                <c:pt idx="30">
                  <c:v>5.27</c:v>
                </c:pt>
                <c:pt idx="33">
                  <c:v>31.8</c:v>
                </c:pt>
                <c:pt idx="34">
                  <c:v>21.26</c:v>
                </c:pt>
                <c:pt idx="35">
                  <c:v>4.91</c:v>
                </c:pt>
                <c:pt idx="36">
                  <c:v>4.3600000000000003</c:v>
                </c:pt>
                <c:pt idx="37">
                  <c:v>6.72</c:v>
                </c:pt>
                <c:pt idx="38">
                  <c:v>11.99</c:v>
                </c:pt>
                <c:pt idx="39">
                  <c:v>22.71</c:v>
                </c:pt>
                <c:pt idx="40">
                  <c:v>2.1800000000000002</c:v>
                </c:pt>
                <c:pt idx="41">
                  <c:v>4</c:v>
                </c:pt>
                <c:pt idx="42">
                  <c:v>9.7200000000000006</c:v>
                </c:pt>
                <c:pt idx="43">
                  <c:v>14.22</c:v>
                </c:pt>
                <c:pt idx="162">
                  <c:v>4.91</c:v>
                </c:pt>
                <c:pt idx="163">
                  <c:v>4.09</c:v>
                </c:pt>
                <c:pt idx="164">
                  <c:v>4.72</c:v>
                </c:pt>
                <c:pt idx="165">
                  <c:v>2.1800000000000002</c:v>
                </c:pt>
                <c:pt idx="166">
                  <c:v>3.27</c:v>
                </c:pt>
                <c:pt idx="167">
                  <c:v>2.1800000000000002</c:v>
                </c:pt>
                <c:pt idx="168">
                  <c:v>3.91</c:v>
                </c:pt>
                <c:pt idx="169">
                  <c:v>3.45</c:v>
                </c:pt>
                <c:pt idx="170">
                  <c:v>1.27</c:v>
                </c:pt>
                <c:pt idx="171">
                  <c:v>2.79</c:v>
                </c:pt>
                <c:pt idx="175">
                  <c:v>14.63</c:v>
                </c:pt>
                <c:pt idx="180">
                  <c:v>15.08</c:v>
                </c:pt>
                <c:pt idx="181">
                  <c:v>25.07</c:v>
                </c:pt>
                <c:pt idx="182">
                  <c:v>13.17</c:v>
                </c:pt>
                <c:pt idx="183">
                  <c:v>7.27</c:v>
                </c:pt>
                <c:pt idx="184">
                  <c:v>4</c:v>
                </c:pt>
                <c:pt idx="185">
                  <c:v>3.36</c:v>
                </c:pt>
                <c:pt idx="187">
                  <c:v>11.63</c:v>
                </c:pt>
                <c:pt idx="188">
                  <c:v>10.63</c:v>
                </c:pt>
                <c:pt idx="189">
                  <c:v>10.36</c:v>
                </c:pt>
                <c:pt idx="190">
                  <c:v>18.62</c:v>
                </c:pt>
                <c:pt idx="191">
                  <c:v>20.62</c:v>
                </c:pt>
                <c:pt idx="192">
                  <c:v>18.62</c:v>
                </c:pt>
                <c:pt idx="193">
                  <c:v>14.53</c:v>
                </c:pt>
                <c:pt idx="194">
                  <c:v>15.72</c:v>
                </c:pt>
                <c:pt idx="195">
                  <c:v>23.44</c:v>
                </c:pt>
                <c:pt idx="196">
                  <c:v>27.8</c:v>
                </c:pt>
                <c:pt idx="197">
                  <c:v>27.25</c:v>
                </c:pt>
                <c:pt idx="198">
                  <c:v>26.53</c:v>
                </c:pt>
                <c:pt idx="199">
                  <c:v>21.89</c:v>
                </c:pt>
                <c:pt idx="202">
                  <c:v>3.91</c:v>
                </c:pt>
                <c:pt idx="203">
                  <c:v>11.54</c:v>
                </c:pt>
                <c:pt idx="204">
                  <c:v>16.53</c:v>
                </c:pt>
                <c:pt idx="205">
                  <c:v>13.63</c:v>
                </c:pt>
                <c:pt idx="206">
                  <c:v>16.260000000000002</c:v>
                </c:pt>
                <c:pt idx="207">
                  <c:v>19.440000000000001</c:v>
                </c:pt>
                <c:pt idx="208">
                  <c:v>30.71</c:v>
                </c:pt>
                <c:pt idx="209">
                  <c:v>32.61</c:v>
                </c:pt>
                <c:pt idx="210">
                  <c:v>20.71</c:v>
                </c:pt>
                <c:pt idx="211">
                  <c:v>18.350000000000001</c:v>
                </c:pt>
                <c:pt idx="212">
                  <c:v>21.26</c:v>
                </c:pt>
                <c:pt idx="213">
                  <c:v>13.99</c:v>
                </c:pt>
                <c:pt idx="214">
                  <c:v>13.54</c:v>
                </c:pt>
                <c:pt idx="215">
                  <c:v>10.27</c:v>
                </c:pt>
                <c:pt idx="216">
                  <c:v>15.53</c:v>
                </c:pt>
                <c:pt idx="217">
                  <c:v>22.11</c:v>
                </c:pt>
                <c:pt idx="223">
                  <c:v>12.26</c:v>
                </c:pt>
                <c:pt idx="224">
                  <c:v>11.27</c:v>
                </c:pt>
                <c:pt idx="232">
                  <c:v>8.7200000000000006</c:v>
                </c:pt>
                <c:pt idx="233">
                  <c:v>14.17</c:v>
                </c:pt>
                <c:pt idx="234">
                  <c:v>11.35</c:v>
                </c:pt>
                <c:pt idx="235">
                  <c:v>13.44</c:v>
                </c:pt>
                <c:pt idx="236">
                  <c:v>13.81</c:v>
                </c:pt>
                <c:pt idx="237">
                  <c:v>13.9</c:v>
                </c:pt>
                <c:pt idx="238">
                  <c:v>2.82</c:v>
                </c:pt>
                <c:pt idx="250">
                  <c:v>13.81</c:v>
                </c:pt>
                <c:pt idx="251">
                  <c:v>15.35</c:v>
                </c:pt>
                <c:pt idx="252">
                  <c:v>10.27</c:v>
                </c:pt>
                <c:pt idx="253">
                  <c:v>18.350000000000001</c:v>
                </c:pt>
                <c:pt idx="254">
                  <c:v>17.989999999999998</c:v>
                </c:pt>
                <c:pt idx="255">
                  <c:v>17.989999999999998</c:v>
                </c:pt>
                <c:pt idx="256">
                  <c:v>18.809999999999999</c:v>
                </c:pt>
                <c:pt idx="257">
                  <c:v>22.08</c:v>
                </c:pt>
                <c:pt idx="258">
                  <c:v>11.9</c:v>
                </c:pt>
                <c:pt idx="259">
                  <c:v>17.079999999999998</c:v>
                </c:pt>
                <c:pt idx="260">
                  <c:v>24.71</c:v>
                </c:pt>
                <c:pt idx="261">
                  <c:v>1.27</c:v>
                </c:pt>
                <c:pt idx="262">
                  <c:v>3.36</c:v>
                </c:pt>
                <c:pt idx="263">
                  <c:v>5.63</c:v>
                </c:pt>
                <c:pt idx="264">
                  <c:v>4.72</c:v>
                </c:pt>
                <c:pt idx="265">
                  <c:v>11.17</c:v>
                </c:pt>
                <c:pt idx="266">
                  <c:v>7</c:v>
                </c:pt>
                <c:pt idx="267">
                  <c:v>7.72</c:v>
                </c:pt>
                <c:pt idx="273">
                  <c:v>11.43</c:v>
                </c:pt>
                <c:pt idx="281">
                  <c:v>31.07</c:v>
                </c:pt>
                <c:pt idx="282">
                  <c:v>33.07</c:v>
                </c:pt>
                <c:pt idx="283">
                  <c:v>25.25</c:v>
                </c:pt>
                <c:pt idx="284">
                  <c:v>30.8</c:v>
                </c:pt>
                <c:pt idx="285">
                  <c:v>14.54</c:v>
                </c:pt>
                <c:pt idx="286">
                  <c:v>7.18</c:v>
                </c:pt>
                <c:pt idx="287">
                  <c:v>10.72</c:v>
                </c:pt>
                <c:pt idx="288">
                  <c:v>14.17</c:v>
                </c:pt>
                <c:pt idx="289">
                  <c:v>16.079999999999998</c:v>
                </c:pt>
                <c:pt idx="290">
                  <c:v>11.08</c:v>
                </c:pt>
                <c:pt idx="291">
                  <c:v>19.71</c:v>
                </c:pt>
                <c:pt idx="292">
                  <c:v>21.98</c:v>
                </c:pt>
                <c:pt idx="293">
                  <c:v>24.07</c:v>
                </c:pt>
                <c:pt idx="294">
                  <c:v>25.71</c:v>
                </c:pt>
                <c:pt idx="295">
                  <c:v>13.81</c:v>
                </c:pt>
                <c:pt idx="296">
                  <c:v>18.53</c:v>
                </c:pt>
                <c:pt idx="297">
                  <c:v>14.17</c:v>
                </c:pt>
                <c:pt idx="298">
                  <c:v>33.43</c:v>
                </c:pt>
                <c:pt idx="299">
                  <c:v>39.520000000000003</c:v>
                </c:pt>
                <c:pt idx="300">
                  <c:v>48.06</c:v>
                </c:pt>
                <c:pt idx="301">
                  <c:v>57.05</c:v>
                </c:pt>
                <c:pt idx="302">
                  <c:v>54.05</c:v>
                </c:pt>
                <c:pt idx="303">
                  <c:v>41.61</c:v>
                </c:pt>
                <c:pt idx="304">
                  <c:v>33.25</c:v>
                </c:pt>
                <c:pt idx="317">
                  <c:v>41.87</c:v>
                </c:pt>
                <c:pt idx="318">
                  <c:v>32.700000000000003</c:v>
                </c:pt>
                <c:pt idx="320">
                  <c:v>20.350000000000001</c:v>
                </c:pt>
                <c:pt idx="321">
                  <c:v>24.53</c:v>
                </c:pt>
                <c:pt idx="322">
                  <c:v>27.53</c:v>
                </c:pt>
                <c:pt idx="323">
                  <c:v>24.71</c:v>
                </c:pt>
                <c:pt idx="324">
                  <c:v>4.18</c:v>
                </c:pt>
                <c:pt idx="325">
                  <c:v>28.35</c:v>
                </c:pt>
                <c:pt idx="326">
                  <c:v>23.16</c:v>
                </c:pt>
                <c:pt idx="327">
                  <c:v>19.71</c:v>
                </c:pt>
                <c:pt idx="328">
                  <c:v>22.08</c:v>
                </c:pt>
                <c:pt idx="329">
                  <c:v>14.44</c:v>
                </c:pt>
                <c:pt idx="330">
                  <c:v>18.53</c:v>
                </c:pt>
                <c:pt idx="331">
                  <c:v>10.9</c:v>
                </c:pt>
                <c:pt idx="332">
                  <c:v>40.700000000000003</c:v>
                </c:pt>
                <c:pt idx="333">
                  <c:v>19.89</c:v>
                </c:pt>
                <c:pt idx="334">
                  <c:v>8.99</c:v>
                </c:pt>
                <c:pt idx="335">
                  <c:v>4.8099999999999996</c:v>
                </c:pt>
                <c:pt idx="336">
                  <c:v>16.89</c:v>
                </c:pt>
                <c:pt idx="337">
                  <c:v>28.16</c:v>
                </c:pt>
                <c:pt idx="338">
                  <c:v>12.17</c:v>
                </c:pt>
                <c:pt idx="339">
                  <c:v>34.69</c:v>
                </c:pt>
                <c:pt idx="340">
                  <c:v>54.13</c:v>
                </c:pt>
                <c:pt idx="341">
                  <c:v>37.869999999999997</c:v>
                </c:pt>
                <c:pt idx="342">
                  <c:v>12.9</c:v>
                </c:pt>
                <c:pt idx="343">
                  <c:v>12.9</c:v>
                </c:pt>
                <c:pt idx="344">
                  <c:v>24.98</c:v>
                </c:pt>
                <c:pt idx="345">
                  <c:v>27.61</c:v>
                </c:pt>
                <c:pt idx="346">
                  <c:v>3.54</c:v>
                </c:pt>
                <c:pt idx="347">
                  <c:v>6.18</c:v>
                </c:pt>
                <c:pt idx="348">
                  <c:v>8.81</c:v>
                </c:pt>
                <c:pt idx="349">
                  <c:v>15.17</c:v>
                </c:pt>
                <c:pt idx="350">
                  <c:v>12.17</c:v>
                </c:pt>
                <c:pt idx="351">
                  <c:v>21.52</c:v>
                </c:pt>
                <c:pt idx="356">
                  <c:v>20.16</c:v>
                </c:pt>
                <c:pt idx="357">
                  <c:v>22.89</c:v>
                </c:pt>
                <c:pt idx="358">
                  <c:v>13.53</c:v>
                </c:pt>
                <c:pt idx="359">
                  <c:v>5.72</c:v>
                </c:pt>
                <c:pt idx="360">
                  <c:v>6.99</c:v>
                </c:pt>
                <c:pt idx="361">
                  <c:v>14.9</c:v>
                </c:pt>
                <c:pt idx="362">
                  <c:v>31.15</c:v>
                </c:pt>
                <c:pt idx="363">
                  <c:v>35.880000000000003</c:v>
                </c:pt>
                <c:pt idx="364">
                  <c:v>41.51</c:v>
                </c:pt>
                <c:pt idx="365">
                  <c:v>22.16</c:v>
                </c:pt>
                <c:pt idx="366">
                  <c:v>15.44</c:v>
                </c:pt>
                <c:pt idx="367">
                  <c:v>13.44</c:v>
                </c:pt>
                <c:pt idx="368">
                  <c:v>13.99</c:v>
                </c:pt>
                <c:pt idx="369">
                  <c:v>9.36</c:v>
                </c:pt>
                <c:pt idx="370">
                  <c:v>7.99</c:v>
                </c:pt>
                <c:pt idx="371">
                  <c:v>10.99</c:v>
                </c:pt>
                <c:pt idx="372">
                  <c:v>12.17</c:v>
                </c:pt>
                <c:pt idx="373">
                  <c:v>27.97</c:v>
                </c:pt>
                <c:pt idx="374">
                  <c:v>49.05</c:v>
                </c:pt>
                <c:pt idx="375">
                  <c:v>15.17</c:v>
                </c:pt>
                <c:pt idx="376">
                  <c:v>9.08</c:v>
                </c:pt>
                <c:pt idx="377">
                  <c:v>22.07</c:v>
                </c:pt>
                <c:pt idx="378">
                  <c:v>39.42</c:v>
                </c:pt>
                <c:pt idx="379">
                  <c:v>8.99</c:v>
                </c:pt>
                <c:pt idx="380">
                  <c:v>12.35</c:v>
                </c:pt>
                <c:pt idx="381">
                  <c:v>37.6</c:v>
                </c:pt>
                <c:pt idx="382">
                  <c:v>32.06</c:v>
                </c:pt>
                <c:pt idx="383">
                  <c:v>8.81</c:v>
                </c:pt>
                <c:pt idx="384">
                  <c:v>22.52</c:v>
                </c:pt>
                <c:pt idx="385">
                  <c:v>32.97</c:v>
                </c:pt>
                <c:pt idx="386">
                  <c:v>6.63</c:v>
                </c:pt>
                <c:pt idx="387">
                  <c:v>13.17</c:v>
                </c:pt>
                <c:pt idx="388">
                  <c:v>26.89</c:v>
                </c:pt>
                <c:pt idx="389">
                  <c:v>21.34</c:v>
                </c:pt>
                <c:pt idx="390">
                  <c:v>42.05</c:v>
                </c:pt>
                <c:pt idx="391">
                  <c:v>27.16</c:v>
                </c:pt>
                <c:pt idx="392">
                  <c:v>31.34</c:v>
                </c:pt>
                <c:pt idx="393">
                  <c:v>9.5399999999999991</c:v>
                </c:pt>
                <c:pt idx="394">
                  <c:v>4.3600000000000003</c:v>
                </c:pt>
                <c:pt idx="395">
                  <c:v>7.45</c:v>
                </c:pt>
                <c:pt idx="396">
                  <c:v>9.81</c:v>
                </c:pt>
                <c:pt idx="397">
                  <c:v>51.23</c:v>
                </c:pt>
                <c:pt idx="398">
                  <c:v>24.43</c:v>
                </c:pt>
                <c:pt idx="399">
                  <c:v>50.53</c:v>
                </c:pt>
                <c:pt idx="400">
                  <c:v>28.07</c:v>
                </c:pt>
                <c:pt idx="401">
                  <c:v>40.06</c:v>
                </c:pt>
                <c:pt idx="402">
                  <c:v>17.62</c:v>
                </c:pt>
                <c:pt idx="403">
                  <c:v>4.9000000000000004</c:v>
                </c:pt>
                <c:pt idx="404">
                  <c:v>4.72</c:v>
                </c:pt>
                <c:pt idx="405">
                  <c:v>10.81</c:v>
                </c:pt>
                <c:pt idx="406">
                  <c:v>30.7</c:v>
                </c:pt>
                <c:pt idx="407">
                  <c:v>35.06</c:v>
                </c:pt>
                <c:pt idx="408">
                  <c:v>17.53</c:v>
                </c:pt>
                <c:pt idx="409">
                  <c:v>17.62</c:v>
                </c:pt>
                <c:pt idx="410">
                  <c:v>35.24</c:v>
                </c:pt>
                <c:pt idx="411">
                  <c:v>48.77</c:v>
                </c:pt>
                <c:pt idx="412">
                  <c:v>49.41</c:v>
                </c:pt>
                <c:pt idx="413">
                  <c:v>7.72</c:v>
                </c:pt>
                <c:pt idx="414">
                  <c:v>6.63</c:v>
                </c:pt>
                <c:pt idx="415">
                  <c:v>17.079999999999998</c:v>
                </c:pt>
                <c:pt idx="416">
                  <c:v>8.7200000000000006</c:v>
                </c:pt>
                <c:pt idx="417">
                  <c:v>15.8</c:v>
                </c:pt>
                <c:pt idx="418">
                  <c:v>32.24</c:v>
                </c:pt>
                <c:pt idx="419">
                  <c:v>23.25</c:v>
                </c:pt>
                <c:pt idx="420">
                  <c:v>20.16</c:v>
                </c:pt>
                <c:pt idx="421">
                  <c:v>17.98</c:v>
                </c:pt>
                <c:pt idx="422">
                  <c:v>23.71</c:v>
                </c:pt>
                <c:pt idx="423">
                  <c:v>11.08</c:v>
                </c:pt>
                <c:pt idx="425">
                  <c:v>6.99</c:v>
                </c:pt>
                <c:pt idx="426">
                  <c:v>9.08</c:v>
                </c:pt>
                <c:pt idx="427">
                  <c:v>17.170000000000002</c:v>
                </c:pt>
                <c:pt idx="428">
                  <c:v>25.34</c:v>
                </c:pt>
                <c:pt idx="429">
                  <c:v>21.35</c:v>
                </c:pt>
                <c:pt idx="430">
                  <c:v>10.17</c:v>
                </c:pt>
                <c:pt idx="431">
                  <c:v>14.71</c:v>
                </c:pt>
                <c:pt idx="432">
                  <c:v>22.53</c:v>
                </c:pt>
                <c:pt idx="433">
                  <c:v>16.62</c:v>
                </c:pt>
                <c:pt idx="434">
                  <c:v>15.8</c:v>
                </c:pt>
                <c:pt idx="435">
                  <c:v>9.81</c:v>
                </c:pt>
                <c:pt idx="436">
                  <c:v>11.35</c:v>
                </c:pt>
                <c:pt idx="437">
                  <c:v>23.34</c:v>
                </c:pt>
                <c:pt idx="438">
                  <c:v>32.15</c:v>
                </c:pt>
                <c:pt idx="439">
                  <c:v>53.77</c:v>
                </c:pt>
                <c:pt idx="440">
                  <c:v>67.760000000000005</c:v>
                </c:pt>
                <c:pt idx="441">
                  <c:v>10.17</c:v>
                </c:pt>
                <c:pt idx="442">
                  <c:v>15.53</c:v>
                </c:pt>
                <c:pt idx="443">
                  <c:v>20.71</c:v>
                </c:pt>
                <c:pt idx="444">
                  <c:v>27.7</c:v>
                </c:pt>
                <c:pt idx="445">
                  <c:v>31.06</c:v>
                </c:pt>
                <c:pt idx="446">
                  <c:v>17.350000000000001</c:v>
                </c:pt>
                <c:pt idx="447">
                  <c:v>23.07</c:v>
                </c:pt>
                <c:pt idx="448">
                  <c:v>39.869999999999997</c:v>
                </c:pt>
                <c:pt idx="449">
                  <c:v>24.34</c:v>
                </c:pt>
                <c:pt idx="450">
                  <c:v>31.7</c:v>
                </c:pt>
                <c:pt idx="451">
                  <c:v>15.62</c:v>
                </c:pt>
                <c:pt idx="452">
                  <c:v>22.34</c:v>
                </c:pt>
                <c:pt idx="453">
                  <c:v>41.87</c:v>
                </c:pt>
                <c:pt idx="454">
                  <c:v>44.87</c:v>
                </c:pt>
                <c:pt idx="455">
                  <c:v>42.05</c:v>
                </c:pt>
                <c:pt idx="456">
                  <c:v>21.71</c:v>
                </c:pt>
                <c:pt idx="457">
                  <c:v>3.54</c:v>
                </c:pt>
                <c:pt idx="458">
                  <c:v>2.1800000000000002</c:v>
                </c:pt>
                <c:pt idx="459">
                  <c:v>12.35</c:v>
                </c:pt>
                <c:pt idx="460">
                  <c:v>12.81</c:v>
                </c:pt>
                <c:pt idx="461">
                  <c:v>12.81</c:v>
                </c:pt>
                <c:pt idx="462">
                  <c:v>22.25</c:v>
                </c:pt>
                <c:pt idx="463">
                  <c:v>12.72</c:v>
                </c:pt>
                <c:pt idx="464">
                  <c:v>21.8</c:v>
                </c:pt>
                <c:pt idx="465">
                  <c:v>6.18</c:v>
                </c:pt>
                <c:pt idx="466">
                  <c:v>8.08</c:v>
                </c:pt>
                <c:pt idx="468">
                  <c:v>12.9</c:v>
                </c:pt>
                <c:pt idx="469">
                  <c:v>15.26</c:v>
                </c:pt>
                <c:pt idx="470">
                  <c:v>20.440000000000001</c:v>
                </c:pt>
                <c:pt idx="471">
                  <c:v>17.53</c:v>
                </c:pt>
                <c:pt idx="472">
                  <c:v>3</c:v>
                </c:pt>
                <c:pt idx="473">
                  <c:v>5.45</c:v>
                </c:pt>
                <c:pt idx="474">
                  <c:v>8.36</c:v>
                </c:pt>
                <c:pt idx="475">
                  <c:v>12.99</c:v>
                </c:pt>
                <c:pt idx="476">
                  <c:v>22.16</c:v>
                </c:pt>
                <c:pt idx="477">
                  <c:v>25.16</c:v>
                </c:pt>
                <c:pt idx="478">
                  <c:v>16.62</c:v>
                </c:pt>
                <c:pt idx="479">
                  <c:v>22.89</c:v>
                </c:pt>
                <c:pt idx="480">
                  <c:v>14.99</c:v>
                </c:pt>
                <c:pt idx="481">
                  <c:v>9.81</c:v>
                </c:pt>
                <c:pt idx="482">
                  <c:v>10.72</c:v>
                </c:pt>
                <c:pt idx="483">
                  <c:v>5.45</c:v>
                </c:pt>
                <c:pt idx="484">
                  <c:v>4.09</c:v>
                </c:pt>
                <c:pt idx="485">
                  <c:v>8.7200000000000006</c:v>
                </c:pt>
                <c:pt idx="486">
                  <c:v>11.37</c:v>
                </c:pt>
                <c:pt idx="487">
                  <c:v>16.149999999999999</c:v>
                </c:pt>
                <c:pt idx="488">
                  <c:v>13.59</c:v>
                </c:pt>
                <c:pt idx="489">
                  <c:v>12.93</c:v>
                </c:pt>
                <c:pt idx="490">
                  <c:v>9.2100000000000009</c:v>
                </c:pt>
                <c:pt idx="491">
                  <c:v>12.74</c:v>
                </c:pt>
                <c:pt idx="492">
                  <c:v>14.08</c:v>
                </c:pt>
                <c:pt idx="493">
                  <c:v>16.5</c:v>
                </c:pt>
                <c:pt idx="494">
                  <c:v>9.67</c:v>
                </c:pt>
                <c:pt idx="495">
                  <c:v>9.75</c:v>
                </c:pt>
                <c:pt idx="496">
                  <c:v>10.199999999999999</c:v>
                </c:pt>
                <c:pt idx="497">
                  <c:v>14.38</c:v>
                </c:pt>
                <c:pt idx="498">
                  <c:v>13.64</c:v>
                </c:pt>
                <c:pt idx="499">
                  <c:v>11.08</c:v>
                </c:pt>
                <c:pt idx="500">
                  <c:v>12.78</c:v>
                </c:pt>
                <c:pt idx="501">
                  <c:v>15.32</c:v>
                </c:pt>
                <c:pt idx="502">
                  <c:v>14.34</c:v>
                </c:pt>
                <c:pt idx="503">
                  <c:v>11.55</c:v>
                </c:pt>
                <c:pt idx="504">
                  <c:v>13.59</c:v>
                </c:pt>
                <c:pt idx="505">
                  <c:v>13.39</c:v>
                </c:pt>
                <c:pt idx="506">
                  <c:v>13.44</c:v>
                </c:pt>
                <c:pt idx="507">
                  <c:v>12.39</c:v>
                </c:pt>
                <c:pt idx="508">
                  <c:v>7.87</c:v>
                </c:pt>
                <c:pt idx="509">
                  <c:v>9.91</c:v>
                </c:pt>
                <c:pt idx="510">
                  <c:v>12.94</c:v>
                </c:pt>
                <c:pt idx="511">
                  <c:v>7.33</c:v>
                </c:pt>
                <c:pt idx="512">
                  <c:v>10.59</c:v>
                </c:pt>
                <c:pt idx="513">
                  <c:v>10.42</c:v>
                </c:pt>
                <c:pt idx="514">
                  <c:v>7.78</c:v>
                </c:pt>
                <c:pt idx="515">
                  <c:v>5.7</c:v>
                </c:pt>
                <c:pt idx="516">
                  <c:v>9.0299999999999994</c:v>
                </c:pt>
                <c:pt idx="517">
                  <c:v>12.99</c:v>
                </c:pt>
                <c:pt idx="518">
                  <c:v>17.98</c:v>
                </c:pt>
                <c:pt idx="519">
                  <c:v>15.26</c:v>
                </c:pt>
                <c:pt idx="520">
                  <c:v>12.99</c:v>
                </c:pt>
                <c:pt idx="521">
                  <c:v>8.6300000000000008</c:v>
                </c:pt>
                <c:pt idx="522">
                  <c:v>6.63</c:v>
                </c:pt>
                <c:pt idx="523">
                  <c:v>11.08</c:v>
                </c:pt>
                <c:pt idx="524">
                  <c:v>13.44</c:v>
                </c:pt>
                <c:pt idx="525">
                  <c:v>14.26</c:v>
                </c:pt>
                <c:pt idx="526">
                  <c:v>9.17</c:v>
                </c:pt>
                <c:pt idx="527">
                  <c:v>9.17</c:v>
                </c:pt>
                <c:pt idx="528">
                  <c:v>9.99</c:v>
                </c:pt>
                <c:pt idx="529">
                  <c:v>12.9</c:v>
                </c:pt>
                <c:pt idx="530">
                  <c:v>9.7200000000000006</c:v>
                </c:pt>
                <c:pt idx="531">
                  <c:v>11.81</c:v>
                </c:pt>
                <c:pt idx="532">
                  <c:v>9.9</c:v>
                </c:pt>
                <c:pt idx="533">
                  <c:v>12.08</c:v>
                </c:pt>
                <c:pt idx="534">
                  <c:v>7.36</c:v>
                </c:pt>
                <c:pt idx="535">
                  <c:v>9.4499999999999993</c:v>
                </c:pt>
                <c:pt idx="536">
                  <c:v>12.44</c:v>
                </c:pt>
                <c:pt idx="537">
                  <c:v>15.9</c:v>
                </c:pt>
                <c:pt idx="538">
                  <c:v>8.6300000000000008</c:v>
                </c:pt>
                <c:pt idx="539">
                  <c:v>10.81</c:v>
                </c:pt>
                <c:pt idx="540">
                  <c:v>12.35</c:v>
                </c:pt>
                <c:pt idx="541">
                  <c:v>14.53</c:v>
                </c:pt>
                <c:pt idx="542">
                  <c:v>13.81</c:v>
                </c:pt>
                <c:pt idx="543">
                  <c:v>10.26</c:v>
                </c:pt>
                <c:pt idx="544">
                  <c:v>16.079999999999998</c:v>
                </c:pt>
                <c:pt idx="545">
                  <c:v>16.62</c:v>
                </c:pt>
                <c:pt idx="546">
                  <c:v>15.8</c:v>
                </c:pt>
                <c:pt idx="547" formatCode="General">
                  <c:v>14.44</c:v>
                </c:pt>
                <c:pt idx="548" formatCode="General">
                  <c:v>15.26</c:v>
                </c:pt>
                <c:pt idx="549" formatCode="General">
                  <c:v>14.62</c:v>
                </c:pt>
                <c:pt idx="550" formatCode="General">
                  <c:v>12.26</c:v>
                </c:pt>
                <c:pt idx="551" formatCode="General">
                  <c:v>16.53</c:v>
                </c:pt>
                <c:pt idx="552" formatCode="General">
                  <c:v>12.63</c:v>
                </c:pt>
                <c:pt idx="553" formatCode="General">
                  <c:v>5.72</c:v>
                </c:pt>
                <c:pt idx="554" formatCode="General">
                  <c:v>8.4499999999999993</c:v>
                </c:pt>
                <c:pt idx="555" formatCode="General">
                  <c:v>8.27</c:v>
                </c:pt>
                <c:pt idx="556" formatCode="General">
                  <c:v>6.63</c:v>
                </c:pt>
                <c:pt idx="557" formatCode="General">
                  <c:v>5.36</c:v>
                </c:pt>
                <c:pt idx="558" formatCode="General">
                  <c:v>5</c:v>
                </c:pt>
                <c:pt idx="559" formatCode="General">
                  <c:v>7.36</c:v>
                </c:pt>
                <c:pt idx="560" formatCode="General">
                  <c:v>10.17</c:v>
                </c:pt>
                <c:pt idx="561" formatCode="General">
                  <c:v>13.62</c:v>
                </c:pt>
                <c:pt idx="562" formatCode="General">
                  <c:v>9.5399999999999991</c:v>
                </c:pt>
                <c:pt idx="563" formatCode="General">
                  <c:v>8.7200000000000006</c:v>
                </c:pt>
                <c:pt idx="564" formatCode="General">
                  <c:v>7.81</c:v>
                </c:pt>
                <c:pt idx="565" formatCode="General">
                  <c:v>11.81</c:v>
                </c:pt>
                <c:pt idx="566" formatCode="General">
                  <c:v>13.35</c:v>
                </c:pt>
                <c:pt idx="567" formatCode="General">
                  <c:v>13.99</c:v>
                </c:pt>
                <c:pt idx="568" formatCode="General">
                  <c:v>15.26</c:v>
                </c:pt>
                <c:pt idx="569" formatCode="General">
                  <c:v>19.260000000000002</c:v>
                </c:pt>
                <c:pt idx="570" formatCode="General">
                  <c:v>15.62</c:v>
                </c:pt>
                <c:pt idx="571" formatCode="General">
                  <c:v>12.44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7D-426B-BEC3-4F35B873DF64}"/>
            </c:ext>
          </c:extLst>
        </c:ser>
        <c:ser>
          <c:idx val="1"/>
          <c:order val="1"/>
          <c:tx>
            <c:strRef>
              <c:f>'PM10 comparativ'!$C$1</c:f>
              <c:strCache>
                <c:ptCount val="1"/>
                <c:pt idx="0">
                  <c:v>HR II (a,b,c), III (a, b,c), IV (a, b,c), V(a,b,c)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'PM10 comparativ'!$C$2:$C$609</c:f>
              <c:numCache>
                <c:formatCode>General</c:formatCode>
                <c:ptCount val="608"/>
                <c:pt idx="69" formatCode="0.00">
                  <c:v>25.905797101450045</c:v>
                </c:pt>
                <c:pt idx="70" formatCode="0.00">
                  <c:v>26.902173913043736</c:v>
                </c:pt>
                <c:pt idx="71" formatCode="0.00">
                  <c:v>38.043478260869904</c:v>
                </c:pt>
                <c:pt idx="72" formatCode="0.00">
                  <c:v>40.217391304347821</c:v>
                </c:pt>
                <c:pt idx="73" formatCode="0.00">
                  <c:v>13.768115942028677</c:v>
                </c:pt>
                <c:pt idx="74" formatCode="0.00">
                  <c:v>10.869565217391113</c:v>
                </c:pt>
                <c:pt idx="75" formatCode="0.00">
                  <c:v>25.090579710145384</c:v>
                </c:pt>
                <c:pt idx="76" formatCode="0.00">
                  <c:v>23.18840579710151</c:v>
                </c:pt>
                <c:pt idx="77" formatCode="0.00">
                  <c:v>27.264492753623308</c:v>
                </c:pt>
                <c:pt idx="282" formatCode="0.00">
                  <c:v>27.264492753623809</c:v>
                </c:pt>
                <c:pt idx="283" formatCode="0.00">
                  <c:v>30.253623188405889</c:v>
                </c:pt>
                <c:pt idx="284" formatCode="0.00">
                  <c:v>9.4202898550723315</c:v>
                </c:pt>
                <c:pt idx="285" formatCode="0.00">
                  <c:v>14.855072463768392</c:v>
                </c:pt>
                <c:pt idx="286" formatCode="0.00">
                  <c:v>16.847826086956779</c:v>
                </c:pt>
                <c:pt idx="287" formatCode="0.00">
                  <c:v>21.286231884058139</c:v>
                </c:pt>
                <c:pt idx="288" formatCode="0.00">
                  <c:v>19.474637681159791</c:v>
                </c:pt>
                <c:pt idx="289" formatCode="0.00">
                  <c:v>28.804347826086602</c:v>
                </c:pt>
                <c:pt idx="290" formatCode="0.00">
                  <c:v>34.420289855072696</c:v>
                </c:pt>
                <c:pt idx="405" formatCode="0.00">
                  <c:v>58.967391304347473</c:v>
                </c:pt>
                <c:pt idx="406" formatCode="0.00">
                  <c:v>49.184782608695571</c:v>
                </c:pt>
                <c:pt idx="407" formatCode="0.00">
                  <c:v>44.836956521739225</c:v>
                </c:pt>
                <c:pt idx="408" formatCode="0.00">
                  <c:v>53.623188405797436</c:v>
                </c:pt>
                <c:pt idx="409" formatCode="0.00">
                  <c:v>67.663043478260661</c:v>
                </c:pt>
                <c:pt idx="410" formatCode="0.00">
                  <c:v>72.826086956521166</c:v>
                </c:pt>
                <c:pt idx="411" formatCode="0.00">
                  <c:v>46.195652173912983</c:v>
                </c:pt>
                <c:pt idx="412" formatCode="0.00">
                  <c:v>15.307971014492477</c:v>
                </c:pt>
                <c:pt idx="413" formatCode="0.00">
                  <c:v>40.670289855072916</c:v>
                </c:pt>
                <c:pt idx="441" formatCode="0.00">
                  <c:v>27.445652173912837</c:v>
                </c:pt>
                <c:pt idx="442" formatCode="0.00">
                  <c:v>29.528985507246748</c:v>
                </c:pt>
                <c:pt idx="443" formatCode="0.00">
                  <c:v>47.282608695652193</c:v>
                </c:pt>
                <c:pt idx="444" formatCode="0.00">
                  <c:v>43.478260869564956</c:v>
                </c:pt>
                <c:pt idx="445" formatCode="0.00">
                  <c:v>46.467391304347544</c:v>
                </c:pt>
                <c:pt idx="446" formatCode="0.00">
                  <c:v>52.626811594202742</c:v>
                </c:pt>
                <c:pt idx="447" formatCode="0.00">
                  <c:v>51.449275362319007</c:v>
                </c:pt>
                <c:pt idx="448" formatCode="0.00">
                  <c:v>42.391304347825745</c:v>
                </c:pt>
                <c:pt idx="449" formatCode="0.00">
                  <c:v>43.840579710144524</c:v>
                </c:pt>
                <c:pt idx="546" formatCode="0.00">
                  <c:v>20.380434782608969</c:v>
                </c:pt>
                <c:pt idx="547" formatCode="0.00">
                  <c:v>18.931159420290186</c:v>
                </c:pt>
                <c:pt idx="548" formatCode="0.00">
                  <c:v>18.568840579710113</c:v>
                </c:pt>
                <c:pt idx="549" formatCode="0.00">
                  <c:v>17.028985507246816</c:v>
                </c:pt>
                <c:pt idx="550" formatCode="0.00">
                  <c:v>15.036231884057925</c:v>
                </c:pt>
                <c:pt idx="551" formatCode="0.00">
                  <c:v>20.380434782608464</c:v>
                </c:pt>
                <c:pt idx="552" formatCode="0.00">
                  <c:v>14.583333333332835</c:v>
                </c:pt>
                <c:pt idx="553" formatCode="0.00">
                  <c:v>10.235507246376489</c:v>
                </c:pt>
                <c:pt idx="554" formatCode="0.00">
                  <c:v>13.677536231884162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77D-426B-BEC3-4F35B873DF64}"/>
            </c:ext>
          </c:extLst>
        </c:ser>
        <c:ser>
          <c:idx val="2"/>
          <c:order val="2"/>
          <c:tx>
            <c:strRef>
              <c:f>'PM10 comparativ'!$D$1</c:f>
              <c:strCache>
                <c:ptCount val="1"/>
                <c:pt idx="0">
                  <c:v>VL zi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'PM10 comparativ'!$D$2:$D$572</c:f>
              <c:numCache>
                <c:formatCode>#,##0.00</c:formatCode>
                <c:ptCount val="57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50</c:v>
                </c:pt>
                <c:pt idx="393">
                  <c:v>50</c:v>
                </c:pt>
                <c:pt idx="394">
                  <c:v>50</c:v>
                </c:pt>
                <c:pt idx="395">
                  <c:v>50</c:v>
                </c:pt>
                <c:pt idx="396">
                  <c:v>50</c:v>
                </c:pt>
                <c:pt idx="397">
                  <c:v>50</c:v>
                </c:pt>
                <c:pt idx="398">
                  <c:v>50</c:v>
                </c:pt>
                <c:pt idx="399">
                  <c:v>50</c:v>
                </c:pt>
                <c:pt idx="400">
                  <c:v>50</c:v>
                </c:pt>
                <c:pt idx="401">
                  <c:v>50</c:v>
                </c:pt>
                <c:pt idx="402">
                  <c:v>50</c:v>
                </c:pt>
                <c:pt idx="403">
                  <c:v>50</c:v>
                </c:pt>
                <c:pt idx="404">
                  <c:v>50</c:v>
                </c:pt>
                <c:pt idx="405">
                  <c:v>50</c:v>
                </c:pt>
                <c:pt idx="406">
                  <c:v>50</c:v>
                </c:pt>
                <c:pt idx="407">
                  <c:v>50</c:v>
                </c:pt>
                <c:pt idx="408">
                  <c:v>50</c:v>
                </c:pt>
                <c:pt idx="409">
                  <c:v>50</c:v>
                </c:pt>
                <c:pt idx="410">
                  <c:v>50</c:v>
                </c:pt>
                <c:pt idx="411">
                  <c:v>50</c:v>
                </c:pt>
                <c:pt idx="412">
                  <c:v>50</c:v>
                </c:pt>
                <c:pt idx="413">
                  <c:v>50</c:v>
                </c:pt>
                <c:pt idx="414">
                  <c:v>50</c:v>
                </c:pt>
                <c:pt idx="415">
                  <c:v>50</c:v>
                </c:pt>
                <c:pt idx="416">
                  <c:v>50</c:v>
                </c:pt>
                <c:pt idx="417">
                  <c:v>50</c:v>
                </c:pt>
                <c:pt idx="418">
                  <c:v>50</c:v>
                </c:pt>
                <c:pt idx="419">
                  <c:v>50</c:v>
                </c:pt>
                <c:pt idx="420">
                  <c:v>50</c:v>
                </c:pt>
                <c:pt idx="421">
                  <c:v>50</c:v>
                </c:pt>
                <c:pt idx="422">
                  <c:v>50</c:v>
                </c:pt>
                <c:pt idx="423">
                  <c:v>50</c:v>
                </c:pt>
                <c:pt idx="424">
                  <c:v>50</c:v>
                </c:pt>
                <c:pt idx="425">
                  <c:v>50</c:v>
                </c:pt>
                <c:pt idx="426">
                  <c:v>50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50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</c:v>
                </c:pt>
                <c:pt idx="435">
                  <c:v>50</c:v>
                </c:pt>
                <c:pt idx="436">
                  <c:v>50</c:v>
                </c:pt>
                <c:pt idx="437">
                  <c:v>50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50</c:v>
                </c:pt>
                <c:pt idx="442">
                  <c:v>50</c:v>
                </c:pt>
                <c:pt idx="443">
                  <c:v>50</c:v>
                </c:pt>
                <c:pt idx="444">
                  <c:v>50</c:v>
                </c:pt>
                <c:pt idx="445">
                  <c:v>50</c:v>
                </c:pt>
                <c:pt idx="446">
                  <c:v>50</c:v>
                </c:pt>
                <c:pt idx="447">
                  <c:v>50</c:v>
                </c:pt>
                <c:pt idx="448">
                  <c:v>50</c:v>
                </c:pt>
                <c:pt idx="449">
                  <c:v>50</c:v>
                </c:pt>
                <c:pt idx="450">
                  <c:v>50</c:v>
                </c:pt>
                <c:pt idx="451">
                  <c:v>50</c:v>
                </c:pt>
                <c:pt idx="452">
                  <c:v>50</c:v>
                </c:pt>
                <c:pt idx="453">
                  <c:v>50</c:v>
                </c:pt>
                <c:pt idx="454">
                  <c:v>50</c:v>
                </c:pt>
                <c:pt idx="455">
                  <c:v>50</c:v>
                </c:pt>
                <c:pt idx="456">
                  <c:v>50</c:v>
                </c:pt>
                <c:pt idx="457">
                  <c:v>50</c:v>
                </c:pt>
                <c:pt idx="458">
                  <c:v>50</c:v>
                </c:pt>
                <c:pt idx="459">
                  <c:v>50</c:v>
                </c:pt>
                <c:pt idx="460">
                  <c:v>50</c:v>
                </c:pt>
                <c:pt idx="461">
                  <c:v>50</c:v>
                </c:pt>
                <c:pt idx="462">
                  <c:v>50</c:v>
                </c:pt>
                <c:pt idx="463">
                  <c:v>50</c:v>
                </c:pt>
                <c:pt idx="464">
                  <c:v>50</c:v>
                </c:pt>
                <c:pt idx="465">
                  <c:v>50</c:v>
                </c:pt>
                <c:pt idx="466">
                  <c:v>50</c:v>
                </c:pt>
                <c:pt idx="467">
                  <c:v>50</c:v>
                </c:pt>
                <c:pt idx="468">
                  <c:v>50</c:v>
                </c:pt>
                <c:pt idx="469">
                  <c:v>50</c:v>
                </c:pt>
                <c:pt idx="470">
                  <c:v>50</c:v>
                </c:pt>
                <c:pt idx="471">
                  <c:v>50</c:v>
                </c:pt>
                <c:pt idx="472">
                  <c:v>50</c:v>
                </c:pt>
                <c:pt idx="473">
                  <c:v>50</c:v>
                </c:pt>
                <c:pt idx="474">
                  <c:v>50</c:v>
                </c:pt>
                <c:pt idx="475">
                  <c:v>50</c:v>
                </c:pt>
                <c:pt idx="476">
                  <c:v>50</c:v>
                </c:pt>
                <c:pt idx="477">
                  <c:v>50</c:v>
                </c:pt>
                <c:pt idx="478">
                  <c:v>50</c:v>
                </c:pt>
                <c:pt idx="479">
                  <c:v>50</c:v>
                </c:pt>
                <c:pt idx="480">
                  <c:v>50</c:v>
                </c:pt>
                <c:pt idx="481">
                  <c:v>50</c:v>
                </c:pt>
                <c:pt idx="482">
                  <c:v>50</c:v>
                </c:pt>
                <c:pt idx="483">
                  <c:v>50</c:v>
                </c:pt>
                <c:pt idx="484">
                  <c:v>50</c:v>
                </c:pt>
                <c:pt idx="485">
                  <c:v>50</c:v>
                </c:pt>
                <c:pt idx="486">
                  <c:v>50</c:v>
                </c:pt>
                <c:pt idx="487">
                  <c:v>50</c:v>
                </c:pt>
                <c:pt idx="488">
                  <c:v>50</c:v>
                </c:pt>
                <c:pt idx="489">
                  <c:v>50</c:v>
                </c:pt>
                <c:pt idx="490">
                  <c:v>50</c:v>
                </c:pt>
                <c:pt idx="491">
                  <c:v>50</c:v>
                </c:pt>
                <c:pt idx="492">
                  <c:v>50</c:v>
                </c:pt>
                <c:pt idx="493">
                  <c:v>50</c:v>
                </c:pt>
                <c:pt idx="494">
                  <c:v>50</c:v>
                </c:pt>
                <c:pt idx="495">
                  <c:v>50</c:v>
                </c:pt>
                <c:pt idx="496">
                  <c:v>50</c:v>
                </c:pt>
                <c:pt idx="497">
                  <c:v>50</c:v>
                </c:pt>
                <c:pt idx="498">
                  <c:v>50</c:v>
                </c:pt>
                <c:pt idx="499">
                  <c:v>50</c:v>
                </c:pt>
                <c:pt idx="500">
                  <c:v>50</c:v>
                </c:pt>
                <c:pt idx="501">
                  <c:v>50</c:v>
                </c:pt>
                <c:pt idx="502">
                  <c:v>50</c:v>
                </c:pt>
                <c:pt idx="503">
                  <c:v>50</c:v>
                </c:pt>
                <c:pt idx="504">
                  <c:v>50</c:v>
                </c:pt>
                <c:pt idx="505">
                  <c:v>50</c:v>
                </c:pt>
                <c:pt idx="506">
                  <c:v>50</c:v>
                </c:pt>
                <c:pt idx="507">
                  <c:v>50</c:v>
                </c:pt>
                <c:pt idx="508">
                  <c:v>50</c:v>
                </c:pt>
                <c:pt idx="509">
                  <c:v>50</c:v>
                </c:pt>
                <c:pt idx="510">
                  <c:v>50</c:v>
                </c:pt>
                <c:pt idx="511">
                  <c:v>50</c:v>
                </c:pt>
                <c:pt idx="512">
                  <c:v>50</c:v>
                </c:pt>
                <c:pt idx="513">
                  <c:v>50</c:v>
                </c:pt>
                <c:pt idx="514">
                  <c:v>50</c:v>
                </c:pt>
                <c:pt idx="515">
                  <c:v>50</c:v>
                </c:pt>
                <c:pt idx="516">
                  <c:v>50</c:v>
                </c:pt>
                <c:pt idx="517">
                  <c:v>50</c:v>
                </c:pt>
                <c:pt idx="518">
                  <c:v>50</c:v>
                </c:pt>
                <c:pt idx="519">
                  <c:v>50</c:v>
                </c:pt>
                <c:pt idx="520">
                  <c:v>50</c:v>
                </c:pt>
                <c:pt idx="521">
                  <c:v>50</c:v>
                </c:pt>
                <c:pt idx="522">
                  <c:v>50</c:v>
                </c:pt>
                <c:pt idx="523">
                  <c:v>50</c:v>
                </c:pt>
                <c:pt idx="524">
                  <c:v>50</c:v>
                </c:pt>
                <c:pt idx="525">
                  <c:v>50</c:v>
                </c:pt>
                <c:pt idx="526">
                  <c:v>50</c:v>
                </c:pt>
                <c:pt idx="527">
                  <c:v>50</c:v>
                </c:pt>
                <c:pt idx="528">
                  <c:v>50</c:v>
                </c:pt>
                <c:pt idx="529">
                  <c:v>50</c:v>
                </c:pt>
                <c:pt idx="530">
                  <c:v>50</c:v>
                </c:pt>
                <c:pt idx="531">
                  <c:v>50</c:v>
                </c:pt>
                <c:pt idx="532">
                  <c:v>50</c:v>
                </c:pt>
                <c:pt idx="533">
                  <c:v>50</c:v>
                </c:pt>
                <c:pt idx="534">
                  <c:v>50</c:v>
                </c:pt>
                <c:pt idx="535">
                  <c:v>50</c:v>
                </c:pt>
                <c:pt idx="536">
                  <c:v>50</c:v>
                </c:pt>
                <c:pt idx="537">
                  <c:v>50</c:v>
                </c:pt>
                <c:pt idx="538">
                  <c:v>50</c:v>
                </c:pt>
                <c:pt idx="539">
                  <c:v>50</c:v>
                </c:pt>
                <c:pt idx="540">
                  <c:v>50</c:v>
                </c:pt>
                <c:pt idx="541">
                  <c:v>50</c:v>
                </c:pt>
                <c:pt idx="542">
                  <c:v>50</c:v>
                </c:pt>
                <c:pt idx="543">
                  <c:v>50</c:v>
                </c:pt>
                <c:pt idx="544">
                  <c:v>50</c:v>
                </c:pt>
                <c:pt idx="545">
                  <c:v>50</c:v>
                </c:pt>
                <c:pt idx="546">
                  <c:v>50</c:v>
                </c:pt>
                <c:pt idx="547">
                  <c:v>50</c:v>
                </c:pt>
                <c:pt idx="548">
                  <c:v>50</c:v>
                </c:pt>
                <c:pt idx="549">
                  <c:v>50</c:v>
                </c:pt>
                <c:pt idx="550">
                  <c:v>50</c:v>
                </c:pt>
                <c:pt idx="551">
                  <c:v>50</c:v>
                </c:pt>
                <c:pt idx="552">
                  <c:v>50</c:v>
                </c:pt>
                <c:pt idx="553">
                  <c:v>50</c:v>
                </c:pt>
                <c:pt idx="554">
                  <c:v>50</c:v>
                </c:pt>
                <c:pt idx="555">
                  <c:v>50</c:v>
                </c:pt>
                <c:pt idx="556">
                  <c:v>50</c:v>
                </c:pt>
                <c:pt idx="557">
                  <c:v>50</c:v>
                </c:pt>
                <c:pt idx="558">
                  <c:v>50</c:v>
                </c:pt>
                <c:pt idx="559">
                  <c:v>50</c:v>
                </c:pt>
                <c:pt idx="560">
                  <c:v>50</c:v>
                </c:pt>
                <c:pt idx="561">
                  <c:v>50</c:v>
                </c:pt>
                <c:pt idx="562">
                  <c:v>50</c:v>
                </c:pt>
                <c:pt idx="563">
                  <c:v>50</c:v>
                </c:pt>
                <c:pt idx="564">
                  <c:v>50</c:v>
                </c:pt>
                <c:pt idx="565">
                  <c:v>50</c:v>
                </c:pt>
                <c:pt idx="566">
                  <c:v>50</c:v>
                </c:pt>
                <c:pt idx="567">
                  <c:v>50</c:v>
                </c:pt>
                <c:pt idx="568">
                  <c:v>50</c:v>
                </c:pt>
                <c:pt idx="569">
                  <c:v>50</c:v>
                </c:pt>
                <c:pt idx="570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77D-426B-BEC3-4F35B873DF64}"/>
            </c:ext>
          </c:extLst>
        </c:ser>
        <c:ser>
          <c:idx val="3"/>
          <c:order val="3"/>
          <c:tx>
            <c:strRef>
              <c:f>'PM10 comparativ'!$E$1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'PM10 comparativ'!$E$2:$E$572</c:f>
              <c:numCache>
                <c:formatCode>General</c:formatCode>
                <c:ptCount val="571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45</c:v>
                </c:pt>
                <c:pt idx="58">
                  <c:v>45</c:v>
                </c:pt>
                <c:pt idx="59">
                  <c:v>45</c:v>
                </c:pt>
                <c:pt idx="60">
                  <c:v>45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45</c:v>
                </c:pt>
                <c:pt idx="72">
                  <c:v>45</c:v>
                </c:pt>
                <c:pt idx="73">
                  <c:v>45</c:v>
                </c:pt>
                <c:pt idx="74">
                  <c:v>45</c:v>
                </c:pt>
                <c:pt idx="75">
                  <c:v>45</c:v>
                </c:pt>
                <c:pt idx="76">
                  <c:v>45</c:v>
                </c:pt>
                <c:pt idx="77">
                  <c:v>45</c:v>
                </c:pt>
                <c:pt idx="78">
                  <c:v>45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89">
                  <c:v>45</c:v>
                </c:pt>
                <c:pt idx="90">
                  <c:v>45</c:v>
                </c:pt>
                <c:pt idx="91">
                  <c:v>45</c:v>
                </c:pt>
                <c:pt idx="92">
                  <c:v>45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</c:v>
                </c:pt>
                <c:pt idx="112">
                  <c:v>45</c:v>
                </c:pt>
                <c:pt idx="113">
                  <c:v>45</c:v>
                </c:pt>
                <c:pt idx="114">
                  <c:v>45</c:v>
                </c:pt>
                <c:pt idx="115">
                  <c:v>45</c:v>
                </c:pt>
                <c:pt idx="116">
                  <c:v>45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45</c:v>
                </c:pt>
                <c:pt idx="136">
                  <c:v>45</c:v>
                </c:pt>
                <c:pt idx="137">
                  <c:v>45</c:v>
                </c:pt>
                <c:pt idx="138">
                  <c:v>45</c:v>
                </c:pt>
                <c:pt idx="139">
                  <c:v>45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45</c:v>
                </c:pt>
                <c:pt idx="199">
                  <c:v>45</c:v>
                </c:pt>
                <c:pt idx="200">
                  <c:v>45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45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45</c:v>
                </c:pt>
                <c:pt idx="273">
                  <c:v>45</c:v>
                </c:pt>
                <c:pt idx="274">
                  <c:v>45</c:v>
                </c:pt>
                <c:pt idx="275">
                  <c:v>45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45</c:v>
                </c:pt>
                <c:pt idx="281">
                  <c:v>45</c:v>
                </c:pt>
                <c:pt idx="282">
                  <c:v>45</c:v>
                </c:pt>
                <c:pt idx="283">
                  <c:v>45</c:v>
                </c:pt>
                <c:pt idx="284">
                  <c:v>45</c:v>
                </c:pt>
                <c:pt idx="285">
                  <c:v>45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45</c:v>
                </c:pt>
                <c:pt idx="290">
                  <c:v>45</c:v>
                </c:pt>
                <c:pt idx="291">
                  <c:v>45</c:v>
                </c:pt>
                <c:pt idx="292">
                  <c:v>45</c:v>
                </c:pt>
                <c:pt idx="293">
                  <c:v>45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45</c:v>
                </c:pt>
                <c:pt idx="310">
                  <c:v>45</c:v>
                </c:pt>
                <c:pt idx="311">
                  <c:v>45</c:v>
                </c:pt>
                <c:pt idx="312">
                  <c:v>45</c:v>
                </c:pt>
                <c:pt idx="313">
                  <c:v>45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45</c:v>
                </c:pt>
                <c:pt idx="327">
                  <c:v>45</c:v>
                </c:pt>
                <c:pt idx="328">
                  <c:v>45</c:v>
                </c:pt>
                <c:pt idx="329">
                  <c:v>45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45</c:v>
                </c:pt>
                <c:pt idx="347">
                  <c:v>45</c:v>
                </c:pt>
                <c:pt idx="348">
                  <c:v>45</c:v>
                </c:pt>
                <c:pt idx="349">
                  <c:v>45</c:v>
                </c:pt>
                <c:pt idx="350">
                  <c:v>45</c:v>
                </c:pt>
                <c:pt idx="351">
                  <c:v>45</c:v>
                </c:pt>
                <c:pt idx="352">
                  <c:v>45</c:v>
                </c:pt>
                <c:pt idx="353">
                  <c:v>45</c:v>
                </c:pt>
                <c:pt idx="354">
                  <c:v>45</c:v>
                </c:pt>
                <c:pt idx="355">
                  <c:v>45</c:v>
                </c:pt>
                <c:pt idx="356">
                  <c:v>45</c:v>
                </c:pt>
                <c:pt idx="357">
                  <c:v>45</c:v>
                </c:pt>
                <c:pt idx="358">
                  <c:v>45</c:v>
                </c:pt>
                <c:pt idx="359">
                  <c:v>45</c:v>
                </c:pt>
                <c:pt idx="360">
                  <c:v>45</c:v>
                </c:pt>
                <c:pt idx="361">
                  <c:v>45</c:v>
                </c:pt>
                <c:pt idx="362">
                  <c:v>45</c:v>
                </c:pt>
                <c:pt idx="363">
                  <c:v>45</c:v>
                </c:pt>
                <c:pt idx="364">
                  <c:v>45</c:v>
                </c:pt>
                <c:pt idx="365">
                  <c:v>45</c:v>
                </c:pt>
                <c:pt idx="366">
                  <c:v>45</c:v>
                </c:pt>
                <c:pt idx="367">
                  <c:v>45</c:v>
                </c:pt>
                <c:pt idx="368">
                  <c:v>45</c:v>
                </c:pt>
                <c:pt idx="369">
                  <c:v>45</c:v>
                </c:pt>
                <c:pt idx="370">
                  <c:v>45</c:v>
                </c:pt>
                <c:pt idx="371">
                  <c:v>45</c:v>
                </c:pt>
                <c:pt idx="372">
                  <c:v>45</c:v>
                </c:pt>
                <c:pt idx="373">
                  <c:v>45</c:v>
                </c:pt>
                <c:pt idx="374">
                  <c:v>45</c:v>
                </c:pt>
                <c:pt idx="375">
                  <c:v>45</c:v>
                </c:pt>
                <c:pt idx="376">
                  <c:v>45</c:v>
                </c:pt>
                <c:pt idx="377">
                  <c:v>45</c:v>
                </c:pt>
                <c:pt idx="378">
                  <c:v>45</c:v>
                </c:pt>
                <c:pt idx="379">
                  <c:v>45</c:v>
                </c:pt>
                <c:pt idx="380">
                  <c:v>45</c:v>
                </c:pt>
                <c:pt idx="381">
                  <c:v>45</c:v>
                </c:pt>
                <c:pt idx="382">
                  <c:v>45</c:v>
                </c:pt>
                <c:pt idx="383">
                  <c:v>45</c:v>
                </c:pt>
                <c:pt idx="384">
                  <c:v>45</c:v>
                </c:pt>
                <c:pt idx="385">
                  <c:v>45</c:v>
                </c:pt>
                <c:pt idx="386">
                  <c:v>45</c:v>
                </c:pt>
                <c:pt idx="387">
                  <c:v>45</c:v>
                </c:pt>
                <c:pt idx="388">
                  <c:v>45</c:v>
                </c:pt>
                <c:pt idx="389">
                  <c:v>45</c:v>
                </c:pt>
                <c:pt idx="390">
                  <c:v>45</c:v>
                </c:pt>
                <c:pt idx="391">
                  <c:v>45</c:v>
                </c:pt>
                <c:pt idx="392">
                  <c:v>45</c:v>
                </c:pt>
                <c:pt idx="393">
                  <c:v>45</c:v>
                </c:pt>
                <c:pt idx="394">
                  <c:v>45</c:v>
                </c:pt>
                <c:pt idx="395">
                  <c:v>45</c:v>
                </c:pt>
                <c:pt idx="396">
                  <c:v>45</c:v>
                </c:pt>
                <c:pt idx="397">
                  <c:v>45</c:v>
                </c:pt>
                <c:pt idx="398">
                  <c:v>45</c:v>
                </c:pt>
                <c:pt idx="399">
                  <c:v>45</c:v>
                </c:pt>
                <c:pt idx="400">
                  <c:v>45</c:v>
                </c:pt>
                <c:pt idx="401">
                  <c:v>45</c:v>
                </c:pt>
                <c:pt idx="402">
                  <c:v>45</c:v>
                </c:pt>
                <c:pt idx="403">
                  <c:v>45</c:v>
                </c:pt>
                <c:pt idx="404">
                  <c:v>45</c:v>
                </c:pt>
                <c:pt idx="405">
                  <c:v>45</c:v>
                </c:pt>
                <c:pt idx="406">
                  <c:v>45</c:v>
                </c:pt>
                <c:pt idx="407">
                  <c:v>45</c:v>
                </c:pt>
                <c:pt idx="408">
                  <c:v>45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  <c:pt idx="418">
                  <c:v>45</c:v>
                </c:pt>
                <c:pt idx="419">
                  <c:v>45</c:v>
                </c:pt>
                <c:pt idx="420">
                  <c:v>45</c:v>
                </c:pt>
                <c:pt idx="421">
                  <c:v>45</c:v>
                </c:pt>
                <c:pt idx="422">
                  <c:v>45</c:v>
                </c:pt>
                <c:pt idx="423">
                  <c:v>45</c:v>
                </c:pt>
                <c:pt idx="424">
                  <c:v>45</c:v>
                </c:pt>
                <c:pt idx="425">
                  <c:v>45</c:v>
                </c:pt>
                <c:pt idx="426">
                  <c:v>45</c:v>
                </c:pt>
                <c:pt idx="427">
                  <c:v>45</c:v>
                </c:pt>
                <c:pt idx="428">
                  <c:v>45</c:v>
                </c:pt>
                <c:pt idx="429">
                  <c:v>45</c:v>
                </c:pt>
                <c:pt idx="430">
                  <c:v>45</c:v>
                </c:pt>
                <c:pt idx="431">
                  <c:v>45</c:v>
                </c:pt>
                <c:pt idx="432">
                  <c:v>45</c:v>
                </c:pt>
                <c:pt idx="433">
                  <c:v>45</c:v>
                </c:pt>
                <c:pt idx="434">
                  <c:v>45</c:v>
                </c:pt>
                <c:pt idx="435">
                  <c:v>45</c:v>
                </c:pt>
                <c:pt idx="436">
                  <c:v>45</c:v>
                </c:pt>
                <c:pt idx="437">
                  <c:v>45</c:v>
                </c:pt>
                <c:pt idx="438">
                  <c:v>45</c:v>
                </c:pt>
                <c:pt idx="439">
                  <c:v>45</c:v>
                </c:pt>
                <c:pt idx="440">
                  <c:v>45</c:v>
                </c:pt>
                <c:pt idx="441">
                  <c:v>45</c:v>
                </c:pt>
                <c:pt idx="442">
                  <c:v>45</c:v>
                </c:pt>
                <c:pt idx="443">
                  <c:v>45</c:v>
                </c:pt>
                <c:pt idx="444">
                  <c:v>45</c:v>
                </c:pt>
                <c:pt idx="445">
                  <c:v>45</c:v>
                </c:pt>
                <c:pt idx="446">
                  <c:v>45</c:v>
                </c:pt>
                <c:pt idx="447">
                  <c:v>45</c:v>
                </c:pt>
                <c:pt idx="448">
                  <c:v>45</c:v>
                </c:pt>
                <c:pt idx="449">
                  <c:v>45</c:v>
                </c:pt>
                <c:pt idx="450">
                  <c:v>45</c:v>
                </c:pt>
                <c:pt idx="451">
                  <c:v>45</c:v>
                </c:pt>
                <c:pt idx="452">
                  <c:v>45</c:v>
                </c:pt>
                <c:pt idx="453">
                  <c:v>45</c:v>
                </c:pt>
                <c:pt idx="454">
                  <c:v>45</c:v>
                </c:pt>
                <c:pt idx="455">
                  <c:v>45</c:v>
                </c:pt>
                <c:pt idx="456">
                  <c:v>45</c:v>
                </c:pt>
                <c:pt idx="457">
                  <c:v>45</c:v>
                </c:pt>
                <c:pt idx="458">
                  <c:v>45</c:v>
                </c:pt>
                <c:pt idx="459">
                  <c:v>45</c:v>
                </c:pt>
                <c:pt idx="460">
                  <c:v>45</c:v>
                </c:pt>
                <c:pt idx="461">
                  <c:v>45</c:v>
                </c:pt>
                <c:pt idx="462">
                  <c:v>45</c:v>
                </c:pt>
                <c:pt idx="463">
                  <c:v>45</c:v>
                </c:pt>
                <c:pt idx="464">
                  <c:v>45</c:v>
                </c:pt>
                <c:pt idx="465">
                  <c:v>45</c:v>
                </c:pt>
                <c:pt idx="466">
                  <c:v>45</c:v>
                </c:pt>
                <c:pt idx="467">
                  <c:v>45</c:v>
                </c:pt>
                <c:pt idx="468">
                  <c:v>45</c:v>
                </c:pt>
                <c:pt idx="469">
                  <c:v>45</c:v>
                </c:pt>
                <c:pt idx="470">
                  <c:v>45</c:v>
                </c:pt>
                <c:pt idx="471">
                  <c:v>45</c:v>
                </c:pt>
                <c:pt idx="472">
                  <c:v>45</c:v>
                </c:pt>
                <c:pt idx="473">
                  <c:v>45</c:v>
                </c:pt>
                <c:pt idx="474">
                  <c:v>45</c:v>
                </c:pt>
                <c:pt idx="475">
                  <c:v>45</c:v>
                </c:pt>
                <c:pt idx="476">
                  <c:v>45</c:v>
                </c:pt>
                <c:pt idx="477">
                  <c:v>45</c:v>
                </c:pt>
                <c:pt idx="478">
                  <c:v>45</c:v>
                </c:pt>
                <c:pt idx="479">
                  <c:v>45</c:v>
                </c:pt>
                <c:pt idx="480">
                  <c:v>45</c:v>
                </c:pt>
                <c:pt idx="481">
                  <c:v>45</c:v>
                </c:pt>
                <c:pt idx="482">
                  <c:v>45</c:v>
                </c:pt>
                <c:pt idx="483">
                  <c:v>45</c:v>
                </c:pt>
                <c:pt idx="484">
                  <c:v>45</c:v>
                </c:pt>
                <c:pt idx="485">
                  <c:v>45</c:v>
                </c:pt>
                <c:pt idx="486">
                  <c:v>45</c:v>
                </c:pt>
                <c:pt idx="487">
                  <c:v>45</c:v>
                </c:pt>
                <c:pt idx="488">
                  <c:v>45</c:v>
                </c:pt>
                <c:pt idx="489">
                  <c:v>45</c:v>
                </c:pt>
                <c:pt idx="490">
                  <c:v>45</c:v>
                </c:pt>
                <c:pt idx="491">
                  <c:v>45</c:v>
                </c:pt>
                <c:pt idx="492">
                  <c:v>45</c:v>
                </c:pt>
                <c:pt idx="493">
                  <c:v>45</c:v>
                </c:pt>
                <c:pt idx="494">
                  <c:v>45</c:v>
                </c:pt>
                <c:pt idx="495">
                  <c:v>45</c:v>
                </c:pt>
                <c:pt idx="496">
                  <c:v>45</c:v>
                </c:pt>
                <c:pt idx="497">
                  <c:v>45</c:v>
                </c:pt>
                <c:pt idx="498">
                  <c:v>45</c:v>
                </c:pt>
                <c:pt idx="499">
                  <c:v>45</c:v>
                </c:pt>
                <c:pt idx="500">
                  <c:v>45</c:v>
                </c:pt>
                <c:pt idx="501">
                  <c:v>45</c:v>
                </c:pt>
                <c:pt idx="502">
                  <c:v>45</c:v>
                </c:pt>
                <c:pt idx="503">
                  <c:v>45</c:v>
                </c:pt>
                <c:pt idx="504">
                  <c:v>45</c:v>
                </c:pt>
                <c:pt idx="505">
                  <c:v>45</c:v>
                </c:pt>
                <c:pt idx="506">
                  <c:v>45</c:v>
                </c:pt>
                <c:pt idx="507">
                  <c:v>45</c:v>
                </c:pt>
                <c:pt idx="508">
                  <c:v>45</c:v>
                </c:pt>
                <c:pt idx="509">
                  <c:v>45</c:v>
                </c:pt>
                <c:pt idx="510">
                  <c:v>45</c:v>
                </c:pt>
                <c:pt idx="511">
                  <c:v>45</c:v>
                </c:pt>
                <c:pt idx="512">
                  <c:v>45</c:v>
                </c:pt>
                <c:pt idx="513">
                  <c:v>45</c:v>
                </c:pt>
                <c:pt idx="514">
                  <c:v>45</c:v>
                </c:pt>
                <c:pt idx="515">
                  <c:v>45</c:v>
                </c:pt>
                <c:pt idx="516">
                  <c:v>45</c:v>
                </c:pt>
                <c:pt idx="517">
                  <c:v>45</c:v>
                </c:pt>
                <c:pt idx="518">
                  <c:v>45</c:v>
                </c:pt>
                <c:pt idx="519">
                  <c:v>45</c:v>
                </c:pt>
                <c:pt idx="520">
                  <c:v>45</c:v>
                </c:pt>
                <c:pt idx="521">
                  <c:v>45</c:v>
                </c:pt>
                <c:pt idx="522">
                  <c:v>45</c:v>
                </c:pt>
                <c:pt idx="523">
                  <c:v>45</c:v>
                </c:pt>
                <c:pt idx="524">
                  <c:v>45</c:v>
                </c:pt>
                <c:pt idx="525">
                  <c:v>45</c:v>
                </c:pt>
                <c:pt idx="526">
                  <c:v>45</c:v>
                </c:pt>
                <c:pt idx="527">
                  <c:v>45</c:v>
                </c:pt>
                <c:pt idx="528">
                  <c:v>45</c:v>
                </c:pt>
                <c:pt idx="529">
                  <c:v>45</c:v>
                </c:pt>
                <c:pt idx="530">
                  <c:v>45</c:v>
                </c:pt>
                <c:pt idx="531">
                  <c:v>45</c:v>
                </c:pt>
                <c:pt idx="532">
                  <c:v>45</c:v>
                </c:pt>
                <c:pt idx="533">
                  <c:v>45</c:v>
                </c:pt>
                <c:pt idx="534">
                  <c:v>45</c:v>
                </c:pt>
                <c:pt idx="535">
                  <c:v>45</c:v>
                </c:pt>
                <c:pt idx="536">
                  <c:v>45</c:v>
                </c:pt>
                <c:pt idx="537">
                  <c:v>45</c:v>
                </c:pt>
                <c:pt idx="538">
                  <c:v>45</c:v>
                </c:pt>
                <c:pt idx="539">
                  <c:v>45</c:v>
                </c:pt>
                <c:pt idx="540">
                  <c:v>45</c:v>
                </c:pt>
                <c:pt idx="541">
                  <c:v>45</c:v>
                </c:pt>
                <c:pt idx="542">
                  <c:v>45</c:v>
                </c:pt>
                <c:pt idx="543">
                  <c:v>45</c:v>
                </c:pt>
                <c:pt idx="544">
                  <c:v>45</c:v>
                </c:pt>
                <c:pt idx="545">
                  <c:v>45</c:v>
                </c:pt>
                <c:pt idx="546">
                  <c:v>45</c:v>
                </c:pt>
                <c:pt idx="547">
                  <c:v>45</c:v>
                </c:pt>
                <c:pt idx="548">
                  <c:v>45</c:v>
                </c:pt>
                <c:pt idx="549">
                  <c:v>45</c:v>
                </c:pt>
                <c:pt idx="550">
                  <c:v>45</c:v>
                </c:pt>
                <c:pt idx="551">
                  <c:v>45</c:v>
                </c:pt>
                <c:pt idx="552">
                  <c:v>45</c:v>
                </c:pt>
                <c:pt idx="553">
                  <c:v>45</c:v>
                </c:pt>
                <c:pt idx="554">
                  <c:v>45</c:v>
                </c:pt>
                <c:pt idx="555">
                  <c:v>45</c:v>
                </c:pt>
                <c:pt idx="556">
                  <c:v>45</c:v>
                </c:pt>
                <c:pt idx="557">
                  <c:v>45</c:v>
                </c:pt>
                <c:pt idx="558">
                  <c:v>45</c:v>
                </c:pt>
                <c:pt idx="559">
                  <c:v>45</c:v>
                </c:pt>
                <c:pt idx="560">
                  <c:v>45</c:v>
                </c:pt>
                <c:pt idx="561">
                  <c:v>45</c:v>
                </c:pt>
                <c:pt idx="562">
                  <c:v>45</c:v>
                </c:pt>
                <c:pt idx="563">
                  <c:v>45</c:v>
                </c:pt>
                <c:pt idx="564">
                  <c:v>45</c:v>
                </c:pt>
                <c:pt idx="565">
                  <c:v>45</c:v>
                </c:pt>
                <c:pt idx="566">
                  <c:v>45</c:v>
                </c:pt>
                <c:pt idx="567">
                  <c:v>45</c:v>
                </c:pt>
                <c:pt idx="568">
                  <c:v>45</c:v>
                </c:pt>
                <c:pt idx="569">
                  <c:v>45</c:v>
                </c:pt>
                <c:pt idx="570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77D-426B-BEC3-4F35B873D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130840"/>
        <c:axId val="323132408"/>
      </c:lineChart>
      <c:catAx>
        <c:axId val="323130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132408"/>
        <c:crosses val="autoZero"/>
        <c:auto val="1"/>
        <c:lblAlgn val="ctr"/>
        <c:lblOffset val="100"/>
        <c:noMultiLvlLbl val="0"/>
      </c:catAx>
      <c:valAx>
        <c:axId val="323132408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3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3425845549281E-2"/>
          <c:y val="0.90284801486779809"/>
          <c:w val="0.92828547045999399"/>
          <c:h val="8.8704066661926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HR2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18-4577-9D6B-6CCEED4A70B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18-4577-9D6B-6CCEED4A70B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18-4577-9D6B-6CCEED4A70B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18-4577-9D6B-6CCEED4A70B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718-4577-9D6B-6CCEED4A70B3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PM_RNMCA'!$E$7,'centralizare rezultate PM_RNMCA'!$K$7,'centralizare rezultate PM_RNMCA'!$Q$7,'centralizare rezultate PM_RNMCA'!$W$7,'centralizare rezultate PM_RNMCA'!$AC$7)</c:f>
              <c:numCache>
                <c:formatCode>0.00</c:formatCode>
                <c:ptCount val="5"/>
                <c:pt idx="0">
                  <c:v>28.89492753623162</c:v>
                </c:pt>
                <c:pt idx="1">
                  <c:v>11.141304347825665</c:v>
                </c:pt>
                <c:pt idx="2">
                  <c:v>42.663043478260803</c:v>
                </c:pt>
                <c:pt idx="3">
                  <c:v>33.333333333333485</c:v>
                </c:pt>
                <c:pt idx="4">
                  <c:v>12.499999999999931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718-4577-9D6B-6CCEED4A70B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718-4577-9D6B-6CCEED4A70B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718-4577-9D6B-6CCEED4A70B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718-4577-9D6B-6CCEED4A70B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7718-4577-9D6B-6CCEED4A70B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7718-4577-9D6B-6CCEED4A70B3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PM_RNMCA'!$E$8,'centralizare rezultate PM_RNMCA'!$K$8,'centralizare rezultate PM_RNMCA'!$Q$8,'centralizare rezultate PM_RNMCA'!$W$8,'centralizare rezultate PM_RNMCA'!$AC$8)</c:f>
              <c:numCache>
                <c:formatCode>0.00</c:formatCode>
                <c:ptCount val="5"/>
                <c:pt idx="0">
                  <c:v>8.96739130434724</c:v>
                </c:pt>
                <c:pt idx="1">
                  <c:v>11.594202898550755</c:v>
                </c:pt>
                <c:pt idx="2">
                  <c:v>57.246376811594132</c:v>
                </c:pt>
                <c:pt idx="3">
                  <c:v>36.141304347826534</c:v>
                </c:pt>
                <c:pt idx="4">
                  <c:v>10.326086956521507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718-4577-9D6B-6CCEED4A70B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718-4577-9D6B-6CCEED4A70B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718-4577-9D6B-6CCEED4A70B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718-4577-9D6B-6CCEED4A70B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718-4577-9D6B-6CCEED4A70B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718-4577-9D6B-6CCEED4A70B3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PM_RNMCA'!$E$9,'centralizare rezultate PM_RNMCA'!$K$9,'centralizare rezultate PM_RNMCA'!$Q$9,'centralizare rezultate PM_RNMCA'!$W$9,'centralizare rezultate PM_RNMCA'!$AC$9)</c:f>
              <c:numCache>
                <c:formatCode>0.00</c:formatCode>
                <c:ptCount val="5"/>
                <c:pt idx="0">
                  <c:v>4.2572463768113264</c:v>
                </c:pt>
                <c:pt idx="1">
                  <c:v>16.938405797101797</c:v>
                </c:pt>
                <c:pt idx="2">
                  <c:v>62.409420289855142</c:v>
                </c:pt>
                <c:pt idx="3">
                  <c:v>41.666666666667112</c:v>
                </c:pt>
                <c:pt idx="4">
                  <c:v>16.304347826087174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7718-4577-9D6B-6CCEED4A7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132016"/>
        <c:axId val="323130448"/>
      </c:barChart>
      <c:catAx>
        <c:axId val="323132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130448"/>
        <c:crosses val="autoZero"/>
        <c:auto val="1"/>
        <c:lblAlgn val="ctr"/>
        <c:lblOffset val="100"/>
        <c:noMultiLvlLbl val="0"/>
      </c:catAx>
      <c:valAx>
        <c:axId val="32313044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3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HR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67-4864-ABFA-272CFBFA877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67-4864-ABFA-272CFBFA877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67-4864-ABFA-272CFBFA877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67-4864-ABFA-272CFBFA8772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67-4864-ABFA-272CFBFA8772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PM_RNMCA'!$E$10,'centralizare rezultate PM_RNMCA'!$K$10,'centralizare rezultate PM_RNMCA'!$Q$10,'centralizare rezultate PM_RNMCA'!$W$10,'centralizare rezultate PM_RNMCA'!$AC$10)</c:f>
              <c:numCache>
                <c:formatCode>0.00</c:formatCode>
                <c:ptCount val="5"/>
                <c:pt idx="0">
                  <c:v>16.21376811594266</c:v>
                </c:pt>
                <c:pt idx="1">
                  <c:v>14.03985507246373</c:v>
                </c:pt>
                <c:pt idx="2">
                  <c:v>37.047101449275708</c:v>
                </c:pt>
                <c:pt idx="3">
                  <c:v>41.340579710144539</c:v>
                </c:pt>
                <c:pt idx="4">
                  <c:v>11.050724637681149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867-4864-ABFA-272CFBFA877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867-4864-ABFA-272CFBFA877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867-4864-ABFA-272CFBFA877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867-4864-ABFA-272CFBFA877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2867-4864-ABFA-272CFBFA8772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2867-4864-ABFA-272CFBFA8772}"/>
              </c:ext>
            </c:extLst>
          </c:dPt>
          <c:dLbls>
            <c:dLbl>
              <c:idx val="1"/>
              <c:layout>
                <c:manualLayout>
                  <c:x val="-2.1271357196334675E-2"/>
                  <c:y val="-0.1129156798228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867-4864-ABFA-272CFBFA8772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PM_RNMCA'!$E$11,'centralizare rezultate PM_RNMCA'!$K$11,'centralizare rezultate PM_RNMCA'!$Q$11,'centralizare rezultate PM_RNMCA'!$W$11,'centralizare rezultate PM_RNMCA'!$AC$11)</c:f>
              <c:numCache>
                <c:formatCode>0.00</c:formatCode>
                <c:ptCount val="5"/>
                <c:pt idx="0">
                  <c:v>17.028985507246311</c:v>
                </c:pt>
                <c:pt idx="1">
                  <c:v>19.56521739130481</c:v>
                </c:pt>
                <c:pt idx="2">
                  <c:v>10.597826086956561</c:v>
                </c:pt>
                <c:pt idx="3">
                  <c:v>32.518115942028828</c:v>
                </c:pt>
                <c:pt idx="4">
                  <c:v>5.9782608695651627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2867-4864-ABFA-272CFBFA877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867-4864-ABFA-272CFBFA877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867-4864-ABFA-272CFBFA877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867-4864-ABFA-272CFBFA877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867-4864-ABFA-272CFBFA8772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2867-4864-ABFA-272CFBFA8772}"/>
              </c:ext>
            </c:extLst>
          </c:dPt>
          <c:dLbls>
            <c:dLbl>
              <c:idx val="3"/>
              <c:layout>
                <c:manualLayout>
                  <c:x val="-2.6589196495417308E-3"/>
                  <c:y val="-0.112915508842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2867-4864-ABFA-272CFBFA8772}"/>
                </c:ext>
                <c:ext xmlns:c15="http://schemas.microsoft.com/office/drawing/2012/chart" uri="{CE6537A1-D6FC-4f65-9D91-7224C49458BB}">
                  <c15:layout>
                    <c:manualLayout>
                      <c:w val="7.0487959909353873E-2"/>
                      <c:h val="7.3764510280387885E-2"/>
                    </c:manualLayout>
                  </c15:layout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PM_RNMCA'!$E$12,'centralizare rezultate PM_RNMCA'!$K$12,'centralizare rezultate PM_RNMCA'!$Q$12,'centralizare rezultate PM_RNMCA'!$W$12,'centralizare rezultate PM_RNMCA'!$AC$12)</c:f>
              <c:numCache>
                <c:formatCode>0.00</c:formatCode>
                <c:ptCount val="5"/>
                <c:pt idx="0">
                  <c:v>23.369565217391045</c:v>
                </c:pt>
                <c:pt idx="1">
                  <c:v>23.278985507246528</c:v>
                </c:pt>
                <c:pt idx="2">
                  <c:v>32.699275362318865</c:v>
                </c:pt>
                <c:pt idx="3">
                  <c:v>33.514492753623017</c:v>
                </c:pt>
                <c:pt idx="4">
                  <c:v>9.6920289855073865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2867-4864-ABFA-272CFBFA8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127312"/>
        <c:axId val="323127704"/>
      </c:barChart>
      <c:catAx>
        <c:axId val="323127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127704"/>
        <c:crosses val="autoZero"/>
        <c:auto val="1"/>
        <c:lblAlgn val="ctr"/>
        <c:lblOffset val="100"/>
        <c:noMultiLvlLbl val="0"/>
      </c:catAx>
      <c:valAx>
        <c:axId val="32312770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2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C0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HR1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41-4E1A-BE05-6125FB9C13E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41-4E1A-BE05-6125FB9C13E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41-4E1A-BE05-6125FB9C13E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41-4E1A-BE05-6125FB9C13EC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041-4E1A-BE05-6125FB9C13EC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PM_RNMCA'!$E$4,'centralizare rezultate PM_RNMCA'!$K$4,'centralizare rezultate PM_RNMCA'!$Q$4,'centralizare rezultate PM_RNMCA'!$W$4,'centralizare rezultate PM_RNMCA'!$AC$4)</c:f>
              <c:numCache>
                <c:formatCode>0.00</c:formatCode>
                <c:ptCount val="5"/>
                <c:pt idx="0">
                  <c:v>23.278985507246528</c:v>
                </c:pt>
                <c:pt idx="1">
                  <c:v>15.398550724637495</c:v>
                </c:pt>
                <c:pt idx="2">
                  <c:v>49.637681159420154</c:v>
                </c:pt>
                <c:pt idx="3">
                  <c:v>19.83695652173936</c:v>
                </c:pt>
                <c:pt idx="4">
                  <c:v>13.224637681159574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041-4E1A-BE05-6125FB9C13E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041-4E1A-BE05-6125FB9C13E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041-4E1A-BE05-6125FB9C13E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041-4E1A-BE05-6125FB9C13E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3041-4E1A-BE05-6125FB9C13EC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3041-4E1A-BE05-6125FB9C13EC}"/>
              </c:ext>
            </c:extLst>
          </c:dPt>
          <c:dLbls>
            <c:dLbl>
              <c:idx val="0"/>
              <c:layout>
                <c:manualLayout>
                  <c:x val="2.8014887155151922E-3"/>
                  <c:y val="-9.109950648456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041-4E1A-BE05-6125FB9C13E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PM_RNMCA'!$E$5,'centralizare rezultate PM_RNMCA'!$K$5,'centralizare rezultate PM_RNMCA'!$Q$5,'centralizare rezultate PM_RNMCA'!$W$5,'centralizare rezultate PM_RNMCA'!$AC$5)</c:f>
              <c:numCache>
                <c:formatCode>0.00</c:formatCode>
                <c:ptCount val="5"/>
                <c:pt idx="0">
                  <c:v>20.018115942029397</c:v>
                </c:pt>
                <c:pt idx="1">
                  <c:v>17.210144927535847</c:v>
                </c:pt>
                <c:pt idx="2">
                  <c:v>40.579710144927894</c:v>
                </c:pt>
                <c:pt idx="3">
                  <c:v>22.400362318841111</c:v>
                </c:pt>
                <c:pt idx="4">
                  <c:v>12.590579710144949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3041-4E1A-BE05-6125FB9C13E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041-4E1A-BE05-6125FB9C13E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041-4E1A-BE05-6125FB9C13E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041-4E1A-BE05-6125FB9C13E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041-4E1A-BE05-6125FB9C13EC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041-4E1A-BE05-6125FB9C13EC}"/>
              </c:ext>
            </c:extLst>
          </c:dPt>
          <c:dLbls>
            <c:dLbl>
              <c:idx val="4"/>
              <c:layout>
                <c:manualLayout>
                  <c:x val="2.8014887155152182E-3"/>
                  <c:y val="-5.205686084832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3041-4E1A-BE05-6125FB9C13E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PM_RNMCA'!$E$6,'centralizare rezultate PM_RNMCA'!$K$6,'centralizare rezultate PM_RNMCA'!$Q$6,'centralizare rezultate PM_RNMCA'!$W$6,'centralizare rezultate PM_RNMCA'!$AC$6)</c:f>
              <c:numCache>
                <c:formatCode>0.00</c:formatCode>
                <c:ptCount val="5"/>
                <c:pt idx="0">
                  <c:v>35.054347826087323</c:v>
                </c:pt>
                <c:pt idx="1">
                  <c:v>4.981884057971472</c:v>
                </c:pt>
                <c:pt idx="2">
                  <c:v>35.144927536231833</c:v>
                </c:pt>
                <c:pt idx="3">
                  <c:v>39.402173913043164</c:v>
                </c:pt>
                <c:pt idx="4">
                  <c:v>12.047101449275846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3041-4E1A-BE05-6125FB9C1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043792"/>
        <c:axId val="449398368"/>
      </c:barChart>
      <c:catAx>
        <c:axId val="247043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398368"/>
        <c:crosses val="autoZero"/>
        <c:auto val="1"/>
        <c:lblAlgn val="ctr"/>
        <c:lblOffset val="100"/>
        <c:noMultiLvlLbl val="0"/>
      </c:catAx>
      <c:valAx>
        <c:axId val="44939836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04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00FF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2</a:t>
            </a:r>
            <a:r>
              <a:rPr lang="ro-RO" baseline="-25000" dirty="0"/>
              <a:t>,</a:t>
            </a:r>
            <a:r>
              <a:rPr lang="en-US" baseline="-25000" dirty="0"/>
              <a:t>5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ro-RO" dirty="0"/>
              <a:t>ț</a:t>
            </a:r>
            <a:r>
              <a:rPr lang="en-US" dirty="0" err="1"/>
              <a:t>iilor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PM_RNMCA'!$AI$10:$AI$12</c:f>
              <c:strCache>
                <c:ptCount val="3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</c:strCache>
            </c:strRef>
          </c:cat>
          <c:val>
            <c:numRef>
              <c:f>'centralizare rezultate PM_RNMCA'!$AT$10:$AT$12</c:f>
              <c:numCache>
                <c:formatCode>0.00</c:formatCode>
                <c:ptCount val="3"/>
                <c:pt idx="0">
                  <c:v>24.053743961352794</c:v>
                </c:pt>
                <c:pt idx="1">
                  <c:v>26.292270531400952</c:v>
                </c:pt>
                <c:pt idx="2">
                  <c:v>21.862318840579753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E8-40FB-8A4E-E22BE27AF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399152"/>
        <c:axId val="449399544"/>
      </c:barChart>
      <c:catAx>
        <c:axId val="44939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99544"/>
        <c:crosses val="autoZero"/>
        <c:auto val="1"/>
        <c:lblAlgn val="ctr"/>
        <c:lblOffset val="100"/>
        <c:noMultiLvlLbl val="0"/>
      </c:catAx>
      <c:valAx>
        <c:axId val="4493995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9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0.43326</cdr:x>
      <cdr:y>0.29348</cdr:y>
    </cdr:from>
    <cdr:to>
      <cdr:x>0.48616</cdr:x>
      <cdr:y>0.38606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5012465" y="1826022"/>
          <a:ext cx="612000" cy="576000"/>
        </a:xfrm>
        <a:prstGeom xmlns:a="http://schemas.openxmlformats.org/drawingml/2006/main" prst="star8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smtClean="0"/>
            <a:t>10</a:t>
          </a:r>
          <a:endParaRPr lang="ro-RO" dirty="0"/>
        </a:p>
      </cdr:txBody>
    </cdr:sp>
  </cdr:relSizeAnchor>
  <cdr:relSizeAnchor xmlns:cdr="http://schemas.openxmlformats.org/drawingml/2006/chartDrawing">
    <cdr:from>
      <cdr:x>0.60462</cdr:x>
      <cdr:y>0.29348</cdr:y>
    </cdr:from>
    <cdr:to>
      <cdr:x>0.66063</cdr:x>
      <cdr:y>0.38606</cdr:y>
    </cdr:to>
    <cdr:sp macro="" textlink="">
      <cdr:nvSpPr>
        <cdr:cNvPr id="3" name="8-Point Star 2"/>
        <cdr:cNvSpPr/>
      </cdr:nvSpPr>
      <cdr:spPr>
        <a:xfrm xmlns:a="http://schemas.openxmlformats.org/drawingml/2006/main">
          <a:off x="6994914" y="1826022"/>
          <a:ext cx="648000" cy="576000"/>
        </a:xfrm>
        <a:prstGeom xmlns:a="http://schemas.openxmlformats.org/drawingml/2006/main" prst="star8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dirty="0" smtClean="0"/>
            <a:t>2</a:t>
          </a:r>
          <a:endParaRPr lang="ro-RO" dirty="0"/>
        </a:p>
      </cdr:txBody>
    </cdr:sp>
  </cdr:relSizeAnchor>
  <cdr:relSizeAnchor xmlns:cdr="http://schemas.openxmlformats.org/drawingml/2006/chartDrawing">
    <cdr:from>
      <cdr:x>0.68889</cdr:x>
      <cdr:y>0.29348</cdr:y>
    </cdr:from>
    <cdr:to>
      <cdr:x>0.7449</cdr:x>
      <cdr:y>0.38606</cdr:y>
    </cdr:to>
    <cdr:sp macro="" textlink="">
      <cdr:nvSpPr>
        <cdr:cNvPr id="4" name="8-Point Star 3"/>
        <cdr:cNvSpPr/>
      </cdr:nvSpPr>
      <cdr:spPr>
        <a:xfrm xmlns:a="http://schemas.openxmlformats.org/drawingml/2006/main">
          <a:off x="7969870" y="1826022"/>
          <a:ext cx="648000" cy="576000"/>
        </a:xfrm>
        <a:prstGeom xmlns:a="http://schemas.openxmlformats.org/drawingml/2006/main" prst="star8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dirty="0" smtClean="0"/>
            <a:t>3</a:t>
          </a:r>
          <a:endParaRPr lang="ro-RO" dirty="0"/>
        </a:p>
      </cdr:txBody>
    </cdr:sp>
  </cdr:relSizeAnchor>
  <cdr:relSizeAnchor xmlns:cdr="http://schemas.openxmlformats.org/drawingml/2006/chartDrawing">
    <cdr:from>
      <cdr:x>0.83507</cdr:x>
      <cdr:y>0.29348</cdr:y>
    </cdr:from>
    <cdr:to>
      <cdr:x>0.89108</cdr:x>
      <cdr:y>0.38606</cdr:y>
    </cdr:to>
    <cdr:sp macro="" textlink="">
      <cdr:nvSpPr>
        <cdr:cNvPr id="5" name="8-Point Star 4"/>
        <cdr:cNvSpPr/>
      </cdr:nvSpPr>
      <cdr:spPr>
        <a:xfrm xmlns:a="http://schemas.openxmlformats.org/drawingml/2006/main">
          <a:off x="9661081" y="1826022"/>
          <a:ext cx="648000" cy="576000"/>
        </a:xfrm>
        <a:prstGeom xmlns:a="http://schemas.openxmlformats.org/drawingml/2006/main" prst="star8">
          <a:avLst/>
        </a:prstGeom>
        <a:solidFill xmlns:a="http://schemas.openxmlformats.org/drawingml/2006/main">
          <a:srgbClr val="FF66FF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dirty="0" smtClean="0"/>
            <a:t>7</a:t>
          </a:r>
          <a:endParaRPr lang="ro-RO" dirty="0"/>
        </a:p>
      </cdr:txBody>
    </cdr:sp>
  </cdr:relSizeAnchor>
  <cdr:relSizeAnchor xmlns:cdr="http://schemas.openxmlformats.org/drawingml/2006/chartDrawing">
    <cdr:from>
      <cdr:x>0.08561</cdr:x>
      <cdr:y>0.29348</cdr:y>
    </cdr:from>
    <cdr:to>
      <cdr:x>0.13851</cdr:x>
      <cdr:y>0.38606</cdr:y>
    </cdr:to>
    <cdr:sp macro="" textlink="">
      <cdr:nvSpPr>
        <cdr:cNvPr id="6" name="8-Point Star 5"/>
        <cdr:cNvSpPr/>
      </cdr:nvSpPr>
      <cdr:spPr>
        <a:xfrm xmlns:a="http://schemas.openxmlformats.org/drawingml/2006/main">
          <a:off x="990430" y="1826022"/>
          <a:ext cx="612000" cy="576000"/>
        </a:xfrm>
        <a:prstGeom xmlns:a="http://schemas.openxmlformats.org/drawingml/2006/main" prst="star8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dirty="0" smtClean="0"/>
            <a:t>3</a:t>
          </a:r>
          <a:endParaRPr lang="ro-R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5" y="56"/>
          <a:ext cx="0" cy="0"/>
          <a:chOff x="15" y="56"/>
          <a:chExt cx="0" cy="0"/>
        </a:xfrm>
      </cdr:grpSpPr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3" y="64"/>
          <a:ext cx="0" cy="0"/>
          <a:chOff x="13" y="64"/>
          <a:chExt cx="0" cy="0"/>
        </a:xfrm>
      </cdr:grpSpPr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3" y="65"/>
          <a:ext cx="0" cy="0"/>
          <a:chOff x="13" y="65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7062-81B8-4C97-AD56-E731261272C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07A5-56D6-487E-BAAC-F71B39DF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2876" y="5572481"/>
            <a:ext cx="9841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cofinanțat din Fondul European de Dezvoltare Regională prin</a:t>
            </a:r>
            <a:endParaRPr lang="en-US" sz="14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 Operațional Infrastructură Mare 2014-2020</a:t>
            </a:r>
            <a:endParaRPr lang="en-US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63C4F3-B810-42CE-9BCA-7CFB4C0D60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53" y="6060276"/>
            <a:ext cx="2495550" cy="690245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630270"/>
              </p:ext>
            </p:extLst>
          </p:nvPr>
        </p:nvGraphicFramePr>
        <p:xfrm>
          <a:off x="154274" y="2171789"/>
          <a:ext cx="11887199" cy="3271921"/>
        </p:xfrm>
        <a:graphic>
          <a:graphicData uri="http://schemas.openxmlformats.org/drawingml/2006/table">
            <a:tbl>
              <a:tblPr firstRow="1" bandRow="1">
                <a:solidFill>
                  <a:srgbClr val="FF66CC"/>
                </a:solidFill>
                <a:tableStyleId>{5C22544A-7EE6-4342-B048-85BDC9FD1C3A}</a:tableStyleId>
              </a:tblPr>
              <a:tblGrid>
                <a:gridCol w="1296438">
                  <a:extLst>
                    <a:ext uri="{9D8B030D-6E8A-4147-A177-3AD203B41FA5}">
                      <a16:colId xmlns="" xmlns:a16="http://schemas.microsoft.com/office/drawing/2014/main" val="913732662"/>
                    </a:ext>
                  </a:extLst>
                </a:gridCol>
                <a:gridCol w="1928439">
                  <a:extLst>
                    <a:ext uri="{9D8B030D-6E8A-4147-A177-3AD203B41FA5}">
                      <a16:colId xmlns="" xmlns:a16="http://schemas.microsoft.com/office/drawing/2014/main" val="2044489899"/>
                    </a:ext>
                  </a:extLst>
                </a:gridCol>
                <a:gridCol w="8662322">
                  <a:extLst>
                    <a:ext uri="{9D8B030D-6E8A-4147-A177-3AD203B41FA5}">
                      <a16:colId xmlns="" xmlns:a16="http://schemas.microsoft.com/office/drawing/2014/main" val="2848907714"/>
                    </a:ext>
                  </a:extLst>
                </a:gridCol>
              </a:tblGrid>
              <a:tr h="559290"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REGIUNE</a:t>
                      </a:r>
                      <a:r>
                        <a:rPr lang="ro-RO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JUDEȚ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DESCRIERE ACHIZIȚII</a:t>
                      </a:r>
                      <a:r>
                        <a:rPr lang="ro-RO" dirty="0"/>
                        <a:t>	</a:t>
                      </a:r>
                    </a:p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12015302"/>
                  </a:ext>
                </a:extLst>
              </a:tr>
              <a:tr h="62758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u="none" strike="noStrike" dirty="0">
                          <a:effectLst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u="none" strike="noStrike" dirty="0">
                          <a:effectLst/>
                        </a:rPr>
                        <a:t>CENTRU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ALBA</a:t>
                      </a:r>
                      <a:endParaRPr lang="ro-RO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Amplasare staţie de monitorizare (Trafic) (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ocalitate stabili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 activitatea A1.1.3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Instalare echipamente prelevare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it-IT" sz="1800" b="0" u="none" strike="noStrike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296378"/>
                  </a:ext>
                </a:extLst>
              </a:tr>
              <a:tr h="55939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BRAȘOV</a:t>
                      </a:r>
                      <a:endParaRPr lang="ro-RO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Amplasare </a:t>
                      </a:r>
                      <a:r>
                        <a:rPr lang="it-IT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staţie de monitorizare (Trafic)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ocalitate stabili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 activitatea A1.1.3</a:t>
                      </a:r>
                      <a:r>
                        <a:rPr lang="it-IT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it-IT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Instalare </a:t>
                      </a:r>
                      <a:r>
                        <a:rPr lang="it-IT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echipamente prelevare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it-IT" sz="1800" b="0" u="none" strike="noStrike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3900910"/>
                  </a:ext>
                </a:extLst>
              </a:tr>
              <a:tr h="632796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HARGHITA</a:t>
                      </a:r>
                      <a:endParaRPr lang="ro-R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Amplasare staţie de monitorizare (Trafic) (</a:t>
                      </a:r>
                      <a:r>
                        <a:rPr lang="ro-RO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r>
                        <a:rPr lang="it-IT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ocalitate stabili</a:t>
                      </a:r>
                      <a:r>
                        <a:rPr lang="ro-RO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tă</a:t>
                      </a:r>
                      <a:r>
                        <a:rPr lang="it-IT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prin activitatea A1.1.3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b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o-RO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Instalare echipamente prelevare </a:t>
                      </a:r>
                      <a:r>
                        <a:rPr lang="it-IT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PM</a:t>
                      </a:r>
                      <a:r>
                        <a:rPr lang="it-IT" sz="1800" b="1" u="none" strike="noStrike" baseline="-25000" dirty="0" smtClean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4474175"/>
                  </a:ext>
                </a:extLst>
              </a:tr>
              <a:tr h="629188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SIBIU</a:t>
                      </a:r>
                      <a:endParaRPr lang="ro-RO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Amplasare </a:t>
                      </a:r>
                      <a:r>
                        <a:rPr lang="ro-RO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staţie de monitorizare (Trafic) </a:t>
                      </a: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Municipiul Sibiu</a:t>
                      </a: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o-RO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o-RO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Instalare </a:t>
                      </a:r>
                      <a:r>
                        <a:rPr lang="ro-RO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echipamente prelevare </a:t>
                      </a: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ro-RO" sz="1800" b="0" u="none" strike="noStrike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o-RO" sz="1800" b="0" u="none" strike="noStrike" kern="120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10208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4229" y="0"/>
            <a:ext cx="12127291" cy="2035801"/>
            <a:chOff x="34229" y="0"/>
            <a:chExt cx="12127291" cy="2035801"/>
          </a:xfrm>
        </p:grpSpPr>
        <p:sp>
          <p:nvSpPr>
            <p:cNvPr id="12" name="Rectangle 11"/>
            <p:cNvSpPr/>
            <p:nvPr/>
          </p:nvSpPr>
          <p:spPr>
            <a:xfrm>
              <a:off x="162560" y="1741618"/>
              <a:ext cx="11887199" cy="294183"/>
            </a:xfrm>
            <a:prstGeom prst="rect">
              <a:avLst/>
            </a:prstGeom>
            <a:solidFill>
              <a:srgbClr val="C5E2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Proiect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“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Îmbunătățirea Sistemului de Evaluare și Monitorizare a Calității Aerului la nivel național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”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Cod My SMIS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2014+: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139703</a:t>
              </a:r>
              <a:endParaRPr lang="ro-RO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29" y="0"/>
              <a:ext cx="12127291" cy="1741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67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BaP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</a:t>
            </a:r>
            <a:r>
              <a:rPr lang="ro-RO" b="1" dirty="0" smtClean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2560" y="3950253"/>
            <a:ext cx="6949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(luna februarie) au fost determinate cele mai mari concentrații;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HR2</a:t>
            </a:r>
            <a:endParaRPr lang="ro-RO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923188"/>
              </p:ext>
            </p:extLst>
          </p:nvPr>
        </p:nvGraphicFramePr>
        <p:xfrm>
          <a:off x="104962" y="1232050"/>
          <a:ext cx="387835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44310"/>
              </p:ext>
            </p:extLst>
          </p:nvPr>
        </p:nvGraphicFramePr>
        <p:xfrm>
          <a:off x="4095516" y="1241790"/>
          <a:ext cx="3947472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92969"/>
              </p:ext>
            </p:extLst>
          </p:nvPr>
        </p:nvGraphicFramePr>
        <p:xfrm>
          <a:off x="8139970" y="1242609"/>
          <a:ext cx="3947472" cy="208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310552"/>
              </p:ext>
            </p:extLst>
          </p:nvPr>
        </p:nvGraphicFramePr>
        <p:xfrm>
          <a:off x="104963" y="3490745"/>
          <a:ext cx="5137598" cy="279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25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29" y="340906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68174"/>
              </p:ext>
            </p:extLst>
          </p:nvPr>
        </p:nvGraphicFramePr>
        <p:xfrm>
          <a:off x="3182610" y="4831772"/>
          <a:ext cx="4371310" cy="150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550">
                  <a:extLst>
                    <a:ext uri="{9D8B030D-6E8A-4147-A177-3AD203B41FA5}">
                      <a16:colId xmlns="" xmlns:a16="http://schemas.microsoft.com/office/drawing/2014/main" val="2237424392"/>
                    </a:ext>
                  </a:extLst>
                </a:gridCol>
                <a:gridCol w="698269">
                  <a:extLst>
                    <a:ext uri="{9D8B030D-6E8A-4147-A177-3AD203B41FA5}">
                      <a16:colId xmlns="" xmlns:a16="http://schemas.microsoft.com/office/drawing/2014/main" val="2951162878"/>
                    </a:ext>
                  </a:extLst>
                </a:gridCol>
                <a:gridCol w="748146">
                  <a:extLst>
                    <a:ext uri="{9D8B030D-6E8A-4147-A177-3AD203B41FA5}">
                      <a16:colId xmlns="" xmlns:a16="http://schemas.microsoft.com/office/drawing/2014/main" val="4274124013"/>
                    </a:ext>
                  </a:extLst>
                </a:gridCol>
                <a:gridCol w="1263534">
                  <a:extLst>
                    <a:ext uri="{9D8B030D-6E8A-4147-A177-3AD203B41FA5}">
                      <a16:colId xmlns="" xmlns:a16="http://schemas.microsoft.com/office/drawing/2014/main" val="1648919041"/>
                    </a:ext>
                  </a:extLst>
                </a:gridCol>
                <a:gridCol w="586105">
                  <a:extLst>
                    <a:ext uri="{9D8B030D-6E8A-4147-A177-3AD203B41FA5}">
                      <a16:colId xmlns="" xmlns:a16="http://schemas.microsoft.com/office/drawing/2014/main" val="3068615697"/>
                    </a:ext>
                  </a:extLst>
                </a:gridCol>
                <a:gridCol w="691706">
                  <a:extLst>
                    <a:ext uri="{9D8B030D-6E8A-4147-A177-3AD203B41FA5}">
                      <a16:colId xmlns="" xmlns:a16="http://schemas.microsoft.com/office/drawing/2014/main" val="1627422834"/>
                    </a:ext>
                  </a:extLst>
                </a:gridCol>
              </a:tblGrid>
              <a:tr h="403629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/PM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BaP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Nr. zi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8048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HR1</a:t>
                      </a:r>
                      <a:endParaRPr lang="ro-R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0348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HR2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603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HR3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123297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6929" y="1892863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="1" baseline="-25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="1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929" y="3475047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16929" y="5582227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HR-3</a:t>
            </a:r>
            <a:endParaRPr lang="ro-RO" dirty="0"/>
          </a:p>
        </p:txBody>
      </p:sp>
      <p:pic>
        <p:nvPicPr>
          <p:cNvPr id="11" name="Picture 10" descr="C:\Users\PC\Desktop\Documente de Lucru POIM 28.102020\Poze\Harghita 4\IMG_20220318_1140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39" y="2984759"/>
            <a:ext cx="4662256" cy="3241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tar: 6 Points 3"/>
          <p:cNvSpPr/>
          <p:nvPr/>
        </p:nvSpPr>
        <p:spPr>
          <a:xfrm rot="21378862">
            <a:off x="9261848" y="4654670"/>
            <a:ext cx="1548130" cy="566050"/>
          </a:xfrm>
          <a:prstGeom prst="star6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40139" y="6211669"/>
            <a:ext cx="4292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900" i="1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3.3. Potențial punct de amplasare a stației de trafic în </a:t>
            </a:r>
            <a:r>
              <a:rPr lang="ro-RO" sz="9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intersecției str. Kossuth Lajos – bd. Timișoarei – str. Marton Aron, Miercurea Ciuc, jud. Harghita </a:t>
            </a:r>
            <a:r>
              <a:rPr lang="ro-RO" sz="900" i="1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(vedere S</a:t>
            </a:r>
            <a:r>
              <a:rPr lang="ro-RO" sz="900" i="1" dirty="0" smtClean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o-RO" sz="900" i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Sursa: </a:t>
            </a:r>
            <a:r>
              <a:rPr lang="ro-RO" sz="900" dirty="0"/>
              <a:t>Sursa: </a:t>
            </a:r>
            <a:r>
              <a:rPr lang="fr-FR" sz="900" dirty="0" err="1"/>
              <a:t>Raport</a:t>
            </a:r>
            <a:r>
              <a:rPr lang="fr-FR" sz="900" dirty="0"/>
              <a:t> ICSI </a:t>
            </a:r>
            <a:r>
              <a:rPr lang="fr-FR" sz="900" dirty="0" err="1"/>
              <a:t>Aprilie</a:t>
            </a:r>
            <a:r>
              <a:rPr lang="fr-FR" sz="900" dirty="0"/>
              <a:t> 2022 CR5 </a:t>
            </a:r>
            <a:r>
              <a:rPr lang="fr-FR" sz="900" dirty="0" err="1"/>
              <a:t>ctr</a:t>
            </a:r>
            <a:r>
              <a:rPr lang="fr-FR" sz="900" dirty="0"/>
              <a:t> 385 </a:t>
            </a:r>
            <a:r>
              <a:rPr lang="fr-FR" sz="900" dirty="0" smtClean="0"/>
              <a:t>POIM</a:t>
            </a:r>
            <a:endParaRPr lang="en-US" sz="9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29487"/>
              </p:ext>
            </p:extLst>
          </p:nvPr>
        </p:nvGraphicFramePr>
        <p:xfrm>
          <a:off x="3533192" y="345273"/>
          <a:ext cx="7767637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37">
                  <a:extLst>
                    <a:ext uri="{9D8B030D-6E8A-4147-A177-3AD203B41FA5}">
                      <a16:colId xmlns="" xmlns:a16="http://schemas.microsoft.com/office/drawing/2014/main" val="403183892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11389197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58359311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40867986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39155794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07855736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84639924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87368405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48025156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29478127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12088347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06400041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331406667"/>
                    </a:ext>
                  </a:extLst>
                </a:gridCol>
              </a:tblGrid>
              <a:tr h="2381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18257015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21203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885668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33.80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72.83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34241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45.89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51.45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8617489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71555"/>
              </p:ext>
            </p:extLst>
          </p:nvPr>
        </p:nvGraphicFramePr>
        <p:xfrm>
          <a:off x="3533192" y="1867217"/>
          <a:ext cx="7767637" cy="97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37">
                  <a:extLst>
                    <a:ext uri="{9D8B030D-6E8A-4147-A177-3AD203B41FA5}">
                      <a16:colId xmlns="" xmlns:a16="http://schemas.microsoft.com/office/drawing/2014/main" val="28042235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8644083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57956135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38648398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50181886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11521395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56597461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2055285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44507041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15766272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6642025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20458855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559868829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720583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9483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HR1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47206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62.41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26.29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62.41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667847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41.34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7818107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6913"/>
              </p:ext>
            </p:extLst>
          </p:nvPr>
        </p:nvGraphicFramePr>
        <p:xfrm>
          <a:off x="4853747" y="2889999"/>
          <a:ext cx="1282864" cy="771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38">
                  <a:extLst>
                    <a:ext uri="{9D8B030D-6E8A-4147-A177-3AD203B41FA5}">
                      <a16:colId xmlns="" xmlns:a16="http://schemas.microsoft.com/office/drawing/2014/main" val="901632042"/>
                    </a:ext>
                  </a:extLst>
                </a:gridCol>
                <a:gridCol w="830426">
                  <a:extLst>
                    <a:ext uri="{9D8B030D-6E8A-4147-A177-3AD203B41FA5}">
                      <a16:colId xmlns="" xmlns:a16="http://schemas.microsoft.com/office/drawing/2014/main" val="240240114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Locația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PM2,5/PM10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87488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HR1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80538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0.78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04922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1947949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411901"/>
              </p:ext>
            </p:extLst>
          </p:nvPr>
        </p:nvGraphicFramePr>
        <p:xfrm>
          <a:off x="3182610" y="3712757"/>
          <a:ext cx="5060948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37">
                  <a:extLst>
                    <a:ext uri="{9D8B030D-6E8A-4147-A177-3AD203B41FA5}">
                      <a16:colId xmlns="" xmlns:a16="http://schemas.microsoft.com/office/drawing/2014/main" val="1266679633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1771869765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1208977852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973604383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3507369492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719289517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3402275470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215384924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1710936148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806952922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1038458559"/>
                    </a:ext>
                  </a:extLst>
                </a:gridCol>
                <a:gridCol w="649288">
                  <a:extLst>
                    <a:ext uri="{9D8B030D-6E8A-4147-A177-3AD203B41FA5}">
                      <a16:colId xmlns="" xmlns:a16="http://schemas.microsoft.com/office/drawing/2014/main" val="1995599466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1045641492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602171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 BaP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314216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625525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3.68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11.94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007853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HR3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9.28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1934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1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645" y="220765"/>
            <a:ext cx="4301963" cy="6478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ight Arrow 3"/>
          <p:cNvSpPr/>
          <p:nvPr/>
        </p:nvSpPr>
        <p:spPr>
          <a:xfrm>
            <a:off x="2877002" y="220765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HR-3</a:t>
            </a:r>
            <a:endParaRPr lang="ro-RO" dirty="0"/>
          </a:p>
        </p:txBody>
      </p:sp>
      <p:sp>
        <p:nvSpPr>
          <p:cNvPr id="5" name="TextBox 4"/>
          <p:cNvSpPr txBox="1"/>
          <p:nvPr/>
        </p:nvSpPr>
        <p:spPr>
          <a:xfrm>
            <a:off x="366558" y="781396"/>
            <a:ext cx="5717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 automată de monitorizare a calității aerului, tip trafic</a:t>
            </a:r>
          </a:p>
          <a:p>
            <a:pPr algn="ctr"/>
            <a:r>
              <a:rPr lang="ro-RO" dirty="0" smtClean="0"/>
              <a:t>HR-3 - RNMCA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58" y="1427727"/>
            <a:ext cx="5401596" cy="5385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2537" y="2967644"/>
            <a:ext cx="365760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600" b="1" dirty="0" smtClean="0">
                <a:solidFill>
                  <a:srgbClr val="FF0000"/>
                </a:solidFill>
              </a:rPr>
              <a:t>HR-3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8297" y="6482928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FR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067356" y="4228866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FU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748978" y="3110790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T</a:t>
            </a:r>
            <a:endParaRPr lang="en-US" sz="1000" dirty="0"/>
          </a:p>
        </p:txBody>
      </p:sp>
      <p:pic>
        <p:nvPicPr>
          <p:cNvPr id="11" name="Picture 2" descr="Imagini pentru source apportionment lut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3833" r="48567" b="34748"/>
          <a:stretch/>
        </p:blipFill>
        <p:spPr bwMode="auto">
          <a:xfrm>
            <a:off x="4379906" y="4393470"/>
            <a:ext cx="2946615" cy="2316723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766551" y="1828353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6551" y="2275147"/>
            <a:ext cx="58201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</a:t>
            </a:r>
            <a:r>
              <a:rPr lang="ro-RO" dirty="0" smtClean="0">
                <a:solidFill>
                  <a:srgbClr val="FF0000"/>
                </a:solidFill>
              </a:rPr>
              <a:t>fond urban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ro-RO" dirty="0" smtClean="0">
                <a:solidFill>
                  <a:srgbClr val="FF0000"/>
                </a:solidFill>
              </a:rPr>
              <a:t>FU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Fond urban (FU)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rural (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ro-RO" dirty="0" smtClean="0">
                <a:solidFill>
                  <a:srgbClr val="FF0000"/>
                </a:solidFill>
              </a:rPr>
              <a:t>R)</a:t>
            </a:r>
            <a:endParaRPr lang="ro-R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878" y="657769"/>
            <a:ext cx="54756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+ Creștere Fond Urban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regional pentru PM</a:t>
            </a:r>
            <a:r>
              <a:rPr lang="ro-RO" baseline="-25000" dirty="0" smtClean="0">
                <a:solidFill>
                  <a:srgbClr val="FF0000"/>
                </a:solidFill>
              </a:rPr>
              <a:t>10</a:t>
            </a:r>
            <a:endParaRPr lang="ro-RO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0810" y="657769"/>
            <a:ext cx="54756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pentru PM</a:t>
            </a:r>
            <a:r>
              <a:rPr lang="ro-RO" baseline="-25000" dirty="0" smtClean="0">
                <a:solidFill>
                  <a:srgbClr val="FF0000"/>
                </a:solidFill>
              </a:rPr>
              <a:t>2,5</a:t>
            </a:r>
            <a:endParaRPr lang="ro-RO" b="1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7826" y="147585"/>
            <a:ext cx="4287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>
                <a:solidFill>
                  <a:srgbClr val="7030A0"/>
                </a:solidFill>
              </a:rPr>
              <a:t>generală</a:t>
            </a:r>
            <a:r>
              <a:rPr lang="ro-RO" dirty="0">
                <a:solidFill>
                  <a:srgbClr val="7030A0"/>
                </a:solidFill>
              </a:rPr>
              <a:t> privind contribuția surselor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78174"/>
              </p:ext>
            </p:extLst>
          </p:nvPr>
        </p:nvGraphicFramePr>
        <p:xfrm>
          <a:off x="75117" y="1382098"/>
          <a:ext cx="5506438" cy="2440917"/>
        </p:xfrm>
        <a:graphic>
          <a:graphicData uri="http://schemas.openxmlformats.org/drawingml/2006/table">
            <a:tbl>
              <a:tblPr/>
              <a:tblGrid>
                <a:gridCol w="1616945">
                  <a:extLst>
                    <a:ext uri="{9D8B030D-6E8A-4147-A177-3AD203B41FA5}">
                      <a16:colId xmlns="" xmlns:a16="http://schemas.microsoft.com/office/drawing/2014/main" val="4261187273"/>
                    </a:ext>
                  </a:extLst>
                </a:gridCol>
                <a:gridCol w="822656">
                  <a:extLst>
                    <a:ext uri="{9D8B030D-6E8A-4147-A177-3AD203B41FA5}">
                      <a16:colId xmlns="" xmlns:a16="http://schemas.microsoft.com/office/drawing/2014/main" val="2465229667"/>
                    </a:ext>
                  </a:extLst>
                </a:gridCol>
                <a:gridCol w="932974">
                  <a:extLst>
                    <a:ext uri="{9D8B030D-6E8A-4147-A177-3AD203B41FA5}">
                      <a16:colId xmlns="" xmlns:a16="http://schemas.microsoft.com/office/drawing/2014/main" val="140816787"/>
                    </a:ext>
                  </a:extLst>
                </a:gridCol>
                <a:gridCol w="1049596">
                  <a:extLst>
                    <a:ext uri="{9D8B030D-6E8A-4147-A177-3AD203B41FA5}">
                      <a16:colId xmlns="" xmlns:a16="http://schemas.microsoft.com/office/drawing/2014/main" val="1455762581"/>
                    </a:ext>
                  </a:extLst>
                </a:gridCol>
                <a:gridCol w="1084267">
                  <a:extLst>
                    <a:ext uri="{9D8B030D-6E8A-4147-A177-3AD203B41FA5}">
                      <a16:colId xmlns="" xmlns:a16="http://schemas.microsoft.com/office/drawing/2014/main" val="1889478028"/>
                    </a:ext>
                  </a:extLst>
                </a:gridCol>
              </a:tblGrid>
              <a:tr h="2026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11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µ</a:t>
                      </a:r>
                      <a:r>
                        <a:rPr lang="en-US" sz="945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g/m</a:t>
                      </a:r>
                      <a:r>
                        <a:rPr lang="en-US" sz="945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3098134"/>
                  </a:ext>
                </a:extLst>
              </a:tr>
              <a:tr h="514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Perioade campanii POIM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POIM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RNMCA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HR-1 (FR)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Creștere locală trafic + creștere fond urban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Distribuție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0275340"/>
                  </a:ext>
                </a:extLst>
              </a:tr>
              <a:tr h="332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11.03 - 20.03.2021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lipsă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698439"/>
                  </a:ext>
                </a:extLst>
              </a:tr>
              <a:tr h="332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10.10- 19.10.2021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5295151"/>
                  </a:ext>
                </a:extLst>
              </a:tr>
              <a:tr h="332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10.02 - 19.02.2022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9102587"/>
                  </a:ext>
                </a:extLst>
              </a:tr>
              <a:tr h="332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18.03 - 27.03.2022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1318451"/>
                  </a:ext>
                </a:extLst>
              </a:tr>
              <a:tr h="332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01.07 - 10.07.2022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8798934"/>
                  </a:ext>
                </a:extLst>
              </a:tr>
            </a:tbl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201556"/>
              </p:ext>
            </p:extLst>
          </p:nvPr>
        </p:nvGraphicFramePr>
        <p:xfrm>
          <a:off x="75117" y="3915853"/>
          <a:ext cx="5506437" cy="279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67791"/>
              </p:ext>
            </p:extLst>
          </p:nvPr>
        </p:nvGraphicFramePr>
        <p:xfrm>
          <a:off x="5689617" y="1369566"/>
          <a:ext cx="6351739" cy="2453449"/>
        </p:xfrm>
        <a:graphic>
          <a:graphicData uri="http://schemas.openxmlformats.org/drawingml/2006/table">
            <a:tbl>
              <a:tblPr/>
              <a:tblGrid>
                <a:gridCol w="1449387">
                  <a:extLst>
                    <a:ext uri="{9D8B030D-6E8A-4147-A177-3AD203B41FA5}">
                      <a16:colId xmlns="" xmlns:a16="http://schemas.microsoft.com/office/drawing/2014/main" val="659582538"/>
                    </a:ext>
                  </a:extLst>
                </a:gridCol>
                <a:gridCol w="752475">
                  <a:extLst>
                    <a:ext uri="{9D8B030D-6E8A-4147-A177-3AD203B41FA5}">
                      <a16:colId xmlns="" xmlns:a16="http://schemas.microsoft.com/office/drawing/2014/main" val="1937159845"/>
                    </a:ext>
                  </a:extLst>
                </a:gridCol>
                <a:gridCol w="808666">
                  <a:extLst>
                    <a:ext uri="{9D8B030D-6E8A-4147-A177-3AD203B41FA5}">
                      <a16:colId xmlns="" xmlns:a16="http://schemas.microsoft.com/office/drawing/2014/main" val="349623631"/>
                    </a:ext>
                  </a:extLst>
                </a:gridCol>
                <a:gridCol w="909750">
                  <a:extLst>
                    <a:ext uri="{9D8B030D-6E8A-4147-A177-3AD203B41FA5}">
                      <a16:colId xmlns="" xmlns:a16="http://schemas.microsoft.com/office/drawing/2014/main" val="3168320607"/>
                    </a:ext>
                  </a:extLst>
                </a:gridCol>
                <a:gridCol w="939801">
                  <a:extLst>
                    <a:ext uri="{9D8B030D-6E8A-4147-A177-3AD203B41FA5}">
                      <a16:colId xmlns="" xmlns:a16="http://schemas.microsoft.com/office/drawing/2014/main" val="2820916797"/>
                    </a:ext>
                  </a:extLst>
                </a:gridCol>
                <a:gridCol w="745830">
                  <a:extLst>
                    <a:ext uri="{9D8B030D-6E8A-4147-A177-3AD203B41FA5}">
                      <a16:colId xmlns="" xmlns:a16="http://schemas.microsoft.com/office/drawing/2014/main" val="3780416326"/>
                    </a:ext>
                  </a:extLst>
                </a:gridCol>
                <a:gridCol w="745830">
                  <a:extLst>
                    <a:ext uri="{9D8B030D-6E8A-4147-A177-3AD203B41FA5}">
                      <a16:colId xmlns="" xmlns:a16="http://schemas.microsoft.com/office/drawing/2014/main" val="3290221725"/>
                    </a:ext>
                  </a:extLst>
                </a:gridCol>
              </a:tblGrid>
              <a:tr h="17129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µ</a:t>
                      </a:r>
                      <a:r>
                        <a:rPr lang="en-US" sz="945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g/m</a:t>
                      </a:r>
                      <a:r>
                        <a:rPr lang="en-US" sz="945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864302"/>
                  </a:ext>
                </a:extLst>
              </a:tr>
              <a:tr h="539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Perioade campanii POIM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POIM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RNMCA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HR-1 (FR)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RNMCA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HR-2 (FU)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Creștere locală trafic + creștere fond urban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Creștere locală trafic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Distribuție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6436341"/>
                  </a:ext>
                </a:extLst>
              </a:tr>
              <a:tr h="342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11.03 - 20.03.2021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lipsă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lipsă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2452340"/>
                  </a:ext>
                </a:extLst>
              </a:tr>
              <a:tr h="342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10.10- 19.10.2021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407693"/>
                  </a:ext>
                </a:extLst>
              </a:tr>
              <a:tr h="351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10.02 - 19.02.2022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lipsă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3056473"/>
                  </a:ext>
                </a:extLst>
              </a:tr>
              <a:tr h="342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18.03 - 27.03.2022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lipsă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76442452"/>
                  </a:ext>
                </a:extLst>
              </a:tr>
              <a:tr h="351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01.07 - 10.07.2022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lipsă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8655577"/>
                  </a:ext>
                </a:extLst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714137"/>
              </p:ext>
            </p:extLst>
          </p:nvPr>
        </p:nvGraphicFramePr>
        <p:xfrm>
          <a:off x="5839773" y="3915853"/>
          <a:ext cx="6201583" cy="279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275544"/>
              </p:ext>
            </p:extLst>
          </p:nvPr>
        </p:nvGraphicFramePr>
        <p:xfrm>
          <a:off x="5040350" y="4031671"/>
          <a:ext cx="6949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9496" y="450297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</a:p>
        </p:txBody>
      </p:sp>
      <p:sp>
        <p:nvSpPr>
          <p:cNvPr id="11" name="Oval 10"/>
          <p:cNvSpPr/>
          <p:nvPr/>
        </p:nvSpPr>
        <p:spPr>
          <a:xfrm>
            <a:off x="7560951" y="4278610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988342" y="4278610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50344" y="471912"/>
            <a:ext cx="54756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+ Creștere Fond Urban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regional pentru PM</a:t>
            </a:r>
            <a:r>
              <a:rPr lang="ro-RO" baseline="-25000" dirty="0" smtClean="0">
                <a:solidFill>
                  <a:srgbClr val="FF0000"/>
                </a:solidFill>
              </a:rPr>
              <a:t>10</a:t>
            </a:r>
            <a:endParaRPr lang="ro-RO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208883"/>
              </p:ext>
            </p:extLst>
          </p:nvPr>
        </p:nvGraphicFramePr>
        <p:xfrm>
          <a:off x="938559" y="1163247"/>
          <a:ext cx="10515604" cy="2823420"/>
        </p:xfrm>
        <a:graphic>
          <a:graphicData uri="http://schemas.openxmlformats.org/drawingml/2006/table">
            <a:tbl>
              <a:tblPr/>
              <a:tblGrid>
                <a:gridCol w="838732">
                  <a:extLst>
                    <a:ext uri="{9D8B030D-6E8A-4147-A177-3AD203B41FA5}">
                      <a16:colId xmlns="" xmlns:a16="http://schemas.microsoft.com/office/drawing/2014/main" val="3790643307"/>
                    </a:ext>
                  </a:extLst>
                </a:gridCol>
                <a:gridCol w="744375">
                  <a:extLst>
                    <a:ext uri="{9D8B030D-6E8A-4147-A177-3AD203B41FA5}">
                      <a16:colId xmlns="" xmlns:a16="http://schemas.microsoft.com/office/drawing/2014/main" val="1744572110"/>
                    </a:ext>
                  </a:extLst>
                </a:gridCol>
                <a:gridCol w="838732">
                  <a:extLst>
                    <a:ext uri="{9D8B030D-6E8A-4147-A177-3AD203B41FA5}">
                      <a16:colId xmlns="" xmlns:a16="http://schemas.microsoft.com/office/drawing/2014/main" val="8755748"/>
                    </a:ext>
                  </a:extLst>
                </a:gridCol>
                <a:gridCol w="712923">
                  <a:extLst>
                    <a:ext uri="{9D8B030D-6E8A-4147-A177-3AD203B41FA5}">
                      <a16:colId xmlns="" xmlns:a16="http://schemas.microsoft.com/office/drawing/2014/main" val="584320231"/>
                    </a:ext>
                  </a:extLst>
                </a:gridCol>
                <a:gridCol w="356461">
                  <a:extLst>
                    <a:ext uri="{9D8B030D-6E8A-4147-A177-3AD203B41FA5}">
                      <a16:colId xmlns="" xmlns:a16="http://schemas.microsoft.com/office/drawing/2014/main" val="3170791121"/>
                    </a:ext>
                  </a:extLst>
                </a:gridCol>
                <a:gridCol w="356461">
                  <a:extLst>
                    <a:ext uri="{9D8B030D-6E8A-4147-A177-3AD203B41FA5}">
                      <a16:colId xmlns="" xmlns:a16="http://schemas.microsoft.com/office/drawing/2014/main" val="3213669852"/>
                    </a:ext>
                  </a:extLst>
                </a:gridCol>
                <a:gridCol w="838732">
                  <a:extLst>
                    <a:ext uri="{9D8B030D-6E8A-4147-A177-3AD203B41FA5}">
                      <a16:colId xmlns="" xmlns:a16="http://schemas.microsoft.com/office/drawing/2014/main" val="3226444653"/>
                    </a:ext>
                  </a:extLst>
                </a:gridCol>
                <a:gridCol w="838732">
                  <a:extLst>
                    <a:ext uri="{9D8B030D-6E8A-4147-A177-3AD203B41FA5}">
                      <a16:colId xmlns="" xmlns:a16="http://schemas.microsoft.com/office/drawing/2014/main" val="3681560856"/>
                    </a:ext>
                  </a:extLst>
                </a:gridCol>
                <a:gridCol w="712923">
                  <a:extLst>
                    <a:ext uri="{9D8B030D-6E8A-4147-A177-3AD203B41FA5}">
                      <a16:colId xmlns="" xmlns:a16="http://schemas.microsoft.com/office/drawing/2014/main" val="1180957025"/>
                    </a:ext>
                  </a:extLst>
                </a:gridCol>
                <a:gridCol w="356461">
                  <a:extLst>
                    <a:ext uri="{9D8B030D-6E8A-4147-A177-3AD203B41FA5}">
                      <a16:colId xmlns="" xmlns:a16="http://schemas.microsoft.com/office/drawing/2014/main" val="278031518"/>
                    </a:ext>
                  </a:extLst>
                </a:gridCol>
                <a:gridCol w="356461">
                  <a:extLst>
                    <a:ext uri="{9D8B030D-6E8A-4147-A177-3AD203B41FA5}">
                      <a16:colId xmlns="" xmlns:a16="http://schemas.microsoft.com/office/drawing/2014/main" val="2353875234"/>
                    </a:ext>
                  </a:extLst>
                </a:gridCol>
                <a:gridCol w="838732">
                  <a:extLst>
                    <a:ext uri="{9D8B030D-6E8A-4147-A177-3AD203B41FA5}">
                      <a16:colId xmlns="" xmlns:a16="http://schemas.microsoft.com/office/drawing/2014/main" val="3192609331"/>
                    </a:ext>
                  </a:extLst>
                </a:gridCol>
                <a:gridCol w="838732">
                  <a:extLst>
                    <a:ext uri="{9D8B030D-6E8A-4147-A177-3AD203B41FA5}">
                      <a16:colId xmlns="" xmlns:a16="http://schemas.microsoft.com/office/drawing/2014/main" val="772614827"/>
                    </a:ext>
                  </a:extLst>
                </a:gridCol>
                <a:gridCol w="712923">
                  <a:extLst>
                    <a:ext uri="{9D8B030D-6E8A-4147-A177-3AD203B41FA5}">
                      <a16:colId xmlns="" xmlns:a16="http://schemas.microsoft.com/office/drawing/2014/main" val="872341810"/>
                    </a:ext>
                  </a:extLst>
                </a:gridCol>
                <a:gridCol w="356461">
                  <a:extLst>
                    <a:ext uri="{9D8B030D-6E8A-4147-A177-3AD203B41FA5}">
                      <a16:colId xmlns="" xmlns:a16="http://schemas.microsoft.com/office/drawing/2014/main" val="1003638437"/>
                    </a:ext>
                  </a:extLst>
                </a:gridCol>
                <a:gridCol w="356461">
                  <a:extLst>
                    <a:ext uri="{9D8B030D-6E8A-4147-A177-3AD203B41FA5}">
                      <a16:colId xmlns="" xmlns:a16="http://schemas.microsoft.com/office/drawing/2014/main" val="3174379917"/>
                    </a:ext>
                  </a:extLst>
                </a:gridCol>
                <a:gridCol w="461302">
                  <a:extLst>
                    <a:ext uri="{9D8B030D-6E8A-4147-A177-3AD203B41FA5}">
                      <a16:colId xmlns="" xmlns:a16="http://schemas.microsoft.com/office/drawing/2014/main" val="1094431924"/>
                    </a:ext>
                  </a:extLst>
                </a:gridCol>
              </a:tblGrid>
              <a:tr h="2917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Campanie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campanie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9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9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HR-1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</a:t>
                      </a:r>
                      <a:r>
                        <a:rPr lang="ro-R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ș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tere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ro-R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9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9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HR-1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</a:t>
                      </a:r>
                      <a:r>
                        <a:rPr lang="ro-R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ș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tere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ro-R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9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9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HR-1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</a:t>
                      </a:r>
                      <a:r>
                        <a:rPr lang="ro-R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ș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tere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ro-R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9574153"/>
                  </a:ext>
                </a:extLst>
              </a:tr>
              <a:tr h="180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2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Locația 3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2541357"/>
                  </a:ext>
                </a:extLst>
              </a:tr>
              <a:tr h="14589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Martie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11-12.03.2021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 1a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25.91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14-15.03.2021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 2a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40.22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17-18.03.2021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 3a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25.09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3528541"/>
                  </a:ext>
                </a:extLst>
              </a:tr>
              <a:tr h="14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12-13.03.2021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 1b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26.90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15-16.03.2021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 2b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13.77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18-19.03.2021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 3b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23.19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5597545"/>
                  </a:ext>
                </a:extLst>
              </a:tr>
              <a:tr h="14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13-14.03.2021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 1c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38.04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16-17.03.2021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 2c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19-20.03.2021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 3c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27.26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1639654"/>
                  </a:ext>
                </a:extLst>
              </a:tr>
              <a:tr h="14589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Octombrie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10-11.10.2021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 1a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27.26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25.25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2.01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13-14.10.2021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 2a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14.86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7.18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7.68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16-17.10.2021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 3a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19.47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16.08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3.39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0691041"/>
                  </a:ext>
                </a:extLst>
              </a:tr>
              <a:tr h="14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11-12.10.2021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 1b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30.25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30.80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-0.55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14-15.10.2021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 2b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16.85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10.72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6.13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17-18.10.2021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 3b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28.80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11.08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17.72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0251803"/>
                  </a:ext>
                </a:extLst>
              </a:tr>
              <a:tr h="14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12-13.10.2021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 1c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9.42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14.54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-5.12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15-16.10.2021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 2c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21.29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18-19.10.2021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 3c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34.42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19.71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14.71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7382251"/>
                  </a:ext>
                </a:extLst>
              </a:tr>
              <a:tr h="14589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Februarie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10-11.02.2022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III 1a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58.97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28.27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13-14.02.2022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III 2a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53.62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17.62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16-17.02.2022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III 3a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46.20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49.41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-3.21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2081566"/>
                  </a:ext>
                </a:extLst>
              </a:tr>
              <a:tr h="14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11-12.02.2022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III 1b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49.18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35.06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14-15.02.2022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III 2b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67.66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35.24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32.42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17-18.02.2022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III 3b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15.31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7.59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47079485"/>
                  </a:ext>
                </a:extLst>
              </a:tr>
              <a:tr h="14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12-13.02.2022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III 1c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44.84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17.53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27.31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15-16.02.2022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III 2c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72.83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48.77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24.06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18-19.02.2022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III 3c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40.67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6.63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34.04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3083"/>
                  </a:ext>
                </a:extLst>
              </a:tr>
              <a:tr h="14589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Martie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18-19.03.2022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IV 1a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27.45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15.53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21-22.03.2022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IV 2a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43.48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31.06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24-25.03.2022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IV 3a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51.45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39.87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11.58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3807561"/>
                  </a:ext>
                </a:extLst>
              </a:tr>
              <a:tr h="14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19-20.03.2022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IV 1b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29.53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20.71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8.82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22-23.03.2022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IV 2b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46.47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17.35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29.12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25-26.03.2022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IV 3b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42.39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24.34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18.05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0173029"/>
                  </a:ext>
                </a:extLst>
              </a:tr>
              <a:tr h="14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20-21.03.2022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IV 1c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47.28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19.58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23-24.03.2022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IV 2c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52.63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23.07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29.56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26-27.03.2022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IV 3c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43.84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12.14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9635875"/>
                  </a:ext>
                </a:extLst>
              </a:tr>
              <a:tr h="14589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Iulie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01-02.07.2022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V 1a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20.38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14.44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5.94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04-05.07.2022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V 2a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17.03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12.26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07-08.07.2022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V 3a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14.58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8.86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8612086"/>
                  </a:ext>
                </a:extLst>
              </a:tr>
              <a:tr h="14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02-03.07.2022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V 1b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18.93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15.26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05-06.07.2022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V 2b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15.04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16.53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-1.49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08-09.07.2022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V 3b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10.24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8.45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1.79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3046000"/>
                  </a:ext>
                </a:extLst>
              </a:tr>
              <a:tr h="154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03-04.07.2022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V 1c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18.57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14.62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3.95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06-07.07.2022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V 2c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20.38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12.63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7.75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09-10.07.2022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V 3c PM10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13.68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8.27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662587"/>
                  </a:ext>
                </a:extLst>
              </a:tr>
              <a:tr h="15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nr. zile</a:t>
                      </a:r>
                    </a:p>
                  </a:txBody>
                  <a:tcPr marL="8582" marR="8582" marT="85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2" marR="8582" marT="8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849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7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834983"/>
              </p:ext>
            </p:extLst>
          </p:nvPr>
        </p:nvGraphicFramePr>
        <p:xfrm>
          <a:off x="6066263" y="3579541"/>
          <a:ext cx="6024003" cy="312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31521"/>
              </p:ext>
            </p:extLst>
          </p:nvPr>
        </p:nvGraphicFramePr>
        <p:xfrm>
          <a:off x="359322" y="1206812"/>
          <a:ext cx="6157008" cy="318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3678" y="4583544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5784" y="6331341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0344" y="471912"/>
            <a:ext cx="54756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+ Creștere Fond Urban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regional pentru PM</a:t>
            </a:r>
            <a:r>
              <a:rPr lang="ro-RO" baseline="-25000" dirty="0" smtClean="0">
                <a:solidFill>
                  <a:srgbClr val="FF0000"/>
                </a:solidFill>
              </a:rPr>
              <a:t>10</a:t>
            </a:r>
            <a:endParaRPr lang="ro-RO" b="1" baseline="-250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884626" y="3611763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98032" y="1750017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7185890" y="192622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8022764" y="193906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803778" y="192031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9614663" y="1932411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10421666" y="1939062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11266836" y="1932411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7194676" y="292653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035931" y="290638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8891022" y="282882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9670598" y="284092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0433754" y="283564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11288845" y="280684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8662210" y="912730"/>
            <a:ext cx="180000" cy="18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TextBox 20"/>
          <p:cNvSpPr txBox="1"/>
          <p:nvPr/>
        </p:nvSpPr>
        <p:spPr>
          <a:xfrm>
            <a:off x="8477413" y="1157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</a:t>
            </a:r>
            <a:endParaRPr lang="ro-RO" dirty="0"/>
          </a:p>
        </p:txBody>
      </p:sp>
      <p:sp>
        <p:nvSpPr>
          <p:cNvPr id="24" name="Rectangle 23"/>
          <p:cNvSpPr/>
          <p:nvPr/>
        </p:nvSpPr>
        <p:spPr>
          <a:xfrm>
            <a:off x="9201511" y="916789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extBox 24"/>
          <p:cNvSpPr txBox="1"/>
          <p:nvPr/>
        </p:nvSpPr>
        <p:spPr>
          <a:xfrm>
            <a:off x="8977447" y="11570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</a:t>
            </a:r>
            <a:endParaRPr lang="ro-RO" dirty="0"/>
          </a:p>
        </p:txBody>
      </p:sp>
      <p:sp>
        <p:nvSpPr>
          <p:cNvPr id="28" name="Rectangle 27"/>
          <p:cNvSpPr/>
          <p:nvPr/>
        </p:nvSpPr>
        <p:spPr>
          <a:xfrm>
            <a:off x="9738877" y="906320"/>
            <a:ext cx="180000" cy="1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9585094" y="11247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III</a:t>
            </a:r>
            <a:endParaRPr lang="ro-RO" dirty="0"/>
          </a:p>
        </p:txBody>
      </p:sp>
      <p:sp>
        <p:nvSpPr>
          <p:cNvPr id="30" name="Rectangle 29"/>
          <p:cNvSpPr/>
          <p:nvPr/>
        </p:nvSpPr>
        <p:spPr>
          <a:xfrm>
            <a:off x="10195673" y="906320"/>
            <a:ext cx="180000" cy="18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TextBox 30"/>
          <p:cNvSpPr txBox="1"/>
          <p:nvPr/>
        </p:nvSpPr>
        <p:spPr>
          <a:xfrm>
            <a:off x="10099453" y="10866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IV</a:t>
            </a:r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3100479" y="138025"/>
            <a:ext cx="270176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 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30" y="1228661"/>
            <a:ext cx="31230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a valorilor zilnice separat pentru cele 4 campanii, pentru fiecare amplasament propus, pentru PM</a:t>
            </a:r>
            <a:r>
              <a:rPr lang="ro-RO" b="1" baseline="-25000" dirty="0" smtClean="0"/>
              <a:t>10 </a:t>
            </a:r>
            <a:r>
              <a:rPr lang="ro-RO" b="1" dirty="0"/>
              <a:t>,</a:t>
            </a:r>
            <a:r>
              <a:rPr lang="ro-RO" b="1" dirty="0" smtClean="0"/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13411" y="2426259"/>
            <a:ext cx="34206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Prezentarea tabelară a mediei valorilor zilnice </a:t>
            </a:r>
            <a:r>
              <a:rPr lang="ro-RO" b="1" dirty="0"/>
              <a:t>pentru PM</a:t>
            </a:r>
            <a:r>
              <a:rPr lang="ro-RO" b="1" baseline="-25000" dirty="0"/>
              <a:t>10 </a:t>
            </a:r>
            <a:r>
              <a:rPr lang="ro-RO" b="1" dirty="0" smtClean="0"/>
              <a:t>și a valorii maxime pentru fiecare campanie și fiecare amplasament propus, pentru PM</a:t>
            </a:r>
            <a:r>
              <a:rPr lang="ro-RO" b="1" baseline="-25000" dirty="0" smtClean="0"/>
              <a:t>10</a:t>
            </a:r>
            <a:endParaRPr lang="en-US" b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644" y="3603597"/>
            <a:ext cx="32331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și a valorii maxime zilnice pentru PM</a:t>
            </a:r>
            <a:r>
              <a:rPr lang="ro-RO" b="1" baseline="-25000" dirty="0" smtClean="0"/>
              <a:t>10</a:t>
            </a:r>
            <a:r>
              <a:rPr lang="en-US" b="1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0913" y="5332321"/>
            <a:ext cx="348059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prezentarea grafică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</a:rPr>
              <a:t>comparativă pentru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amplasamentele propuse a mediilor valorilor zilnice pentru toate cele 4 campanii (12 zile) pentru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6566785" y="40458"/>
            <a:ext cx="5486670" cy="5141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TextBox 42"/>
          <p:cNvSpPr txBox="1"/>
          <p:nvPr/>
        </p:nvSpPr>
        <p:spPr>
          <a:xfrm>
            <a:off x="8714938" y="54485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Campaniile</a:t>
            </a:r>
            <a:endParaRPr lang="en-US" b="1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10180166" y="3640856"/>
            <a:ext cx="180000" cy="18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Rectangle 44"/>
          <p:cNvSpPr/>
          <p:nvPr/>
        </p:nvSpPr>
        <p:spPr>
          <a:xfrm>
            <a:off x="10719467" y="3644915"/>
            <a:ext cx="180000" cy="18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" name="Rectangle 45"/>
          <p:cNvSpPr/>
          <p:nvPr/>
        </p:nvSpPr>
        <p:spPr>
          <a:xfrm>
            <a:off x="11256833" y="3634446"/>
            <a:ext cx="180000" cy="1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8439706" y="23128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Legendă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454411" y="4200961"/>
            <a:ext cx="263454" cy="98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Down Arrow 52"/>
          <p:cNvSpPr/>
          <p:nvPr/>
        </p:nvSpPr>
        <p:spPr>
          <a:xfrm rot="5400000">
            <a:off x="3116432" y="5727140"/>
            <a:ext cx="269539" cy="126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TextBox 53"/>
          <p:cNvSpPr txBox="1"/>
          <p:nvPr/>
        </p:nvSpPr>
        <p:spPr>
          <a:xfrm>
            <a:off x="252905" y="5181570"/>
            <a:ext cx="24030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Ariile în care apar cele mai mari concentrații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5394" y="548614"/>
            <a:ext cx="270176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BaP în mod similar cu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38829" y="42009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ym typeface="Wingdings" panose="05000000000000000000" pitchFamily="2" charset="2"/>
              </a:rPr>
              <a:t></a:t>
            </a:r>
            <a:endParaRPr lang="ro-RO" dirty="0"/>
          </a:p>
        </p:txBody>
      </p:sp>
      <p:sp>
        <p:nvSpPr>
          <p:cNvPr id="56" name="TextBox 55"/>
          <p:cNvSpPr txBox="1"/>
          <p:nvPr/>
        </p:nvSpPr>
        <p:spPr>
          <a:xfrm>
            <a:off x="8132931" y="4188865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Concentrații maxime</a:t>
            </a:r>
            <a:endParaRPr lang="en-US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833890" y="4558197"/>
            <a:ext cx="41888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Facultative – nu sunt prevăzute în proiect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818" y="1403876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 campaniilor (1 – 12 lunile anului)</a:t>
            </a:r>
            <a:endParaRPr lang="en-US" b="1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6737212" y="1665790"/>
            <a:ext cx="445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iarnă </a:t>
            </a:r>
            <a:r>
              <a:rPr lang="ro-RO" sz="1200" i="1" dirty="0" smtClean="0"/>
              <a:t>(1 octombrie – 31 martie cf. L.104/2011)</a:t>
            </a:r>
            <a:endParaRPr lang="en-US" sz="1200" i="1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6644898" y="2459017"/>
            <a:ext cx="443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o-RO" b="1" i="1" dirty="0" smtClean="0"/>
              <a:t>Perioada de vară </a:t>
            </a:r>
            <a:r>
              <a:rPr lang="ro-RO" sz="1200" i="1" dirty="0">
                <a:solidFill>
                  <a:prstClr val="black"/>
                </a:solidFill>
              </a:rPr>
              <a:t>(1 </a:t>
            </a:r>
            <a:r>
              <a:rPr lang="en-US" sz="1200" i="1" dirty="0" err="1">
                <a:solidFill>
                  <a:prstClr val="black"/>
                </a:solidFill>
              </a:rPr>
              <a:t>aprili</a:t>
            </a:r>
            <a:r>
              <a:rPr lang="ro-RO" sz="1200" i="1" dirty="0">
                <a:solidFill>
                  <a:prstClr val="black"/>
                </a:solidFill>
              </a:rPr>
              <a:t>e – 3</a:t>
            </a:r>
            <a:r>
              <a:rPr lang="en-US" sz="1200" i="1" dirty="0">
                <a:solidFill>
                  <a:prstClr val="black"/>
                </a:solidFill>
              </a:rPr>
              <a:t>0</a:t>
            </a:r>
            <a:r>
              <a:rPr lang="ro-RO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septembrie</a:t>
            </a:r>
            <a:r>
              <a:rPr lang="ro-RO" sz="1200" i="1" dirty="0">
                <a:solidFill>
                  <a:prstClr val="black"/>
                </a:solidFill>
              </a:rPr>
              <a:t> cf. L.104/2011)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075605" y="4851448"/>
            <a:ext cx="18136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FU – fond urban</a:t>
            </a:r>
          </a:p>
          <a:p>
            <a:r>
              <a:rPr lang="ro-RO" dirty="0" smtClean="0"/>
              <a:t>FR – fond rural</a:t>
            </a:r>
          </a:p>
          <a:p>
            <a:r>
              <a:rPr lang="ro-RO" dirty="0" smtClean="0"/>
              <a:t>T - trafic</a:t>
            </a:r>
            <a:endParaRPr lang="en-US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7375222" y="3541812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Amplasamentele locațiilor</a:t>
            </a:r>
            <a:endParaRPr lang="en-US" b="1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9812232" y="3843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</a:t>
            </a:r>
            <a:endParaRPr lang="ro-RO" dirty="0"/>
          </a:p>
        </p:txBody>
      </p:sp>
      <p:sp>
        <p:nvSpPr>
          <p:cNvPr id="63" name="TextBox 62"/>
          <p:cNvSpPr txBox="1"/>
          <p:nvPr/>
        </p:nvSpPr>
        <p:spPr>
          <a:xfrm>
            <a:off x="10423178" y="38437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b</a:t>
            </a:r>
            <a:endParaRPr lang="ro-RO" dirty="0"/>
          </a:p>
        </p:txBody>
      </p:sp>
      <p:sp>
        <p:nvSpPr>
          <p:cNvPr id="64" name="TextBox 63"/>
          <p:cNvSpPr txBox="1"/>
          <p:nvPr/>
        </p:nvSpPr>
        <p:spPr>
          <a:xfrm>
            <a:off x="10950453" y="381943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</a:t>
            </a:r>
            <a:endParaRPr lang="ro-RO" dirty="0"/>
          </a:p>
        </p:txBody>
      </p:sp>
      <p:sp>
        <p:nvSpPr>
          <p:cNvPr id="65" name="TextBox 64"/>
          <p:cNvSpPr txBox="1"/>
          <p:nvPr/>
        </p:nvSpPr>
        <p:spPr>
          <a:xfrm>
            <a:off x="7729285" y="3870541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Codificarea locațiilor</a:t>
            </a:r>
            <a:endParaRPr lang="en-US" b="1" dirty="0" smtClean="0"/>
          </a:p>
        </p:txBody>
      </p:sp>
      <p:sp>
        <p:nvSpPr>
          <p:cNvPr id="50" name="Rectangle 49"/>
          <p:cNvSpPr/>
          <p:nvPr/>
        </p:nvSpPr>
        <p:spPr>
          <a:xfrm>
            <a:off x="10688895" y="892464"/>
            <a:ext cx="180000" cy="1800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CC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592675" y="107283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V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964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68" y="871560"/>
            <a:ext cx="4948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</a:rPr>
              <a:t>Ariile</a:t>
            </a:r>
            <a:r>
              <a:rPr lang="ro-RO" b="1" dirty="0" smtClean="0">
                <a:solidFill>
                  <a:srgbClr val="0070C0"/>
                </a:solidFill>
              </a:rPr>
              <a:t> în care apar </a:t>
            </a:r>
            <a:r>
              <a:rPr lang="ro-RO" b="1" dirty="0" smtClean="0">
                <a:solidFill>
                  <a:srgbClr val="7030A0"/>
                </a:solidFill>
              </a:rPr>
              <a:t>cele mai mari concentrații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68" y="2618861"/>
            <a:ext cx="45442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7030A0"/>
                </a:solidFill>
              </a:rPr>
              <a:t>Parametrii statistici relevanți pentru cele mai mari concentrații:</a:t>
            </a:r>
          </a:p>
          <a:p>
            <a:pPr algn="ctr"/>
            <a:endParaRPr lang="ro-RO" b="1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10</a:t>
            </a:r>
            <a:r>
              <a:rPr lang="ro-RO" b="1" dirty="0" smtClean="0">
                <a:solidFill>
                  <a:srgbClr val="7030A0"/>
                </a:solidFill>
              </a:rPr>
              <a:t>: concentrația medie și concentrația maximă zilnică</a:t>
            </a:r>
            <a:endParaRPr lang="ro-RO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: concentrația medie</a:t>
            </a: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BaP: concentrația medie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8294" y="366400"/>
            <a:ext cx="4242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nu coincid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pentru cei doi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294" y="1636049"/>
            <a:ext cx="4773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rgbClr val="C00000"/>
                </a:solidFill>
              </a:rPr>
              <a:t>Pentru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10</a:t>
            </a:r>
            <a:r>
              <a:rPr lang="ro-RO" b="1" u="sng" dirty="0" smtClean="0">
                <a:solidFill>
                  <a:srgbClr val="C00000"/>
                </a:solidFill>
              </a:rPr>
              <a:t>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și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coincid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 pentru cei doi 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294" y="2943442"/>
            <a:ext cx="31159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Pentru BaP: se prezintă analiza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1"/>
          </p:cNvCxnSpPr>
          <p:nvPr/>
        </p:nvCxnSpPr>
        <p:spPr>
          <a:xfrm flipV="1">
            <a:off x="5675335" y="689566"/>
            <a:ext cx="772959" cy="50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" idx="1"/>
          </p:cNvCxnSpPr>
          <p:nvPr/>
        </p:nvCxnSpPr>
        <p:spPr>
          <a:xfrm>
            <a:off x="5675335" y="1194726"/>
            <a:ext cx="772959" cy="76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7" idx="1"/>
          </p:cNvCxnSpPr>
          <p:nvPr/>
        </p:nvCxnSpPr>
        <p:spPr>
          <a:xfrm>
            <a:off x="5675335" y="1194726"/>
            <a:ext cx="772959" cy="19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6368" y="4735493"/>
            <a:ext cx="4544291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generală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în care: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„media POIM„ reprezintă media rezultatelor obținute în toate campaniile pentru toate cele trei amplasamente; </a:t>
            </a:r>
            <a:r>
              <a:rPr lang="ro-RO" sz="1400" u="sng" dirty="0" smtClean="0">
                <a:solidFill>
                  <a:srgbClr val="7030A0"/>
                </a:solidFill>
              </a:rPr>
              <a:t>nu este prezentată pentru fiecare amplasament în parte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”media RNMCA„ este media </a:t>
            </a:r>
            <a:r>
              <a:rPr lang="ro-RO" sz="1400" u="sng" dirty="0" smtClean="0">
                <a:solidFill>
                  <a:srgbClr val="7030A0"/>
                </a:solidFill>
              </a:rPr>
              <a:t>determinărilor din zilele care corespund perioadei de prelevare din campaniile POIM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9691" y="6012765"/>
            <a:ext cx="32729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- Comentarii</a:t>
            </a:r>
          </a:p>
          <a:p>
            <a:r>
              <a:rPr lang="ro-RO" b="1" dirty="0" smtClean="0"/>
              <a:t>- Propunere amplasament stație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421429" y="4735493"/>
            <a:ext cx="454429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detaliată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pentru fiecare amplasament în parte, cu evidențierea numărului de zile cu „creșteri„ negative (neconcordanța dintre rezultate POIM și RNMCA).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944" y="769232"/>
            <a:ext cx="6770363" cy="4392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419" y="192424"/>
            <a:ext cx="516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AMPLASARE PUNCTE DE PRELEVARE campanii POIM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Zona de evaluare a calității aerului HARGHITA 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HR1, HR2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471" y="4176470"/>
            <a:ext cx="3108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Loca</a:t>
            </a:r>
            <a:r>
              <a:rPr lang="ro-RO" b="1" dirty="0" smtClean="0">
                <a:solidFill>
                  <a:srgbClr val="FFC000"/>
                </a:solidFill>
              </a:rPr>
              <a:t>ț</a:t>
            </a:r>
            <a:r>
              <a:rPr lang="en-US" b="1" dirty="0" err="1" smtClean="0">
                <a:solidFill>
                  <a:srgbClr val="FFC000"/>
                </a:solidFill>
              </a:rPr>
              <a:t>ia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n-US" dirty="0" smtClean="0"/>
              <a:t>:</a:t>
            </a:r>
            <a:r>
              <a:rPr lang="ro-RO" i="1" dirty="0" smtClean="0"/>
              <a:t> </a:t>
            </a:r>
            <a:r>
              <a:rPr lang="it-IT" dirty="0"/>
              <a:t>Str. Kossuth Lajos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58018" y="5427583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i="1" dirty="0"/>
              <a:t>municipiul </a:t>
            </a:r>
            <a:r>
              <a:rPr lang="ro-RO" i="1" dirty="0" smtClean="0"/>
              <a:t>Miercurea Ciuc</a:t>
            </a:r>
            <a:endParaRPr lang="en-US" dirty="0"/>
          </a:p>
        </p:txBody>
      </p:sp>
      <p:sp>
        <p:nvSpPr>
          <p:cNvPr id="25" name="8-Point Star 24"/>
          <p:cNvSpPr/>
          <p:nvPr/>
        </p:nvSpPr>
        <p:spPr>
          <a:xfrm>
            <a:off x="5051418" y="4992701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26" name="8-Point Star 25"/>
          <p:cNvSpPr/>
          <p:nvPr/>
        </p:nvSpPr>
        <p:spPr>
          <a:xfrm>
            <a:off x="5888292" y="5005535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6520456" y="4882838"/>
            <a:ext cx="648000" cy="5760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28" name="8-Point Star 27"/>
          <p:cNvSpPr/>
          <p:nvPr/>
        </p:nvSpPr>
        <p:spPr>
          <a:xfrm>
            <a:off x="7480191" y="4998884"/>
            <a:ext cx="612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29" name="8-Point Star 28"/>
          <p:cNvSpPr/>
          <p:nvPr/>
        </p:nvSpPr>
        <p:spPr>
          <a:xfrm>
            <a:off x="8287194" y="5005535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30" name="8-Point Star 29"/>
          <p:cNvSpPr/>
          <p:nvPr/>
        </p:nvSpPr>
        <p:spPr>
          <a:xfrm>
            <a:off x="9132364" y="4998884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31" name="8-Point Star 30"/>
          <p:cNvSpPr/>
          <p:nvPr/>
        </p:nvSpPr>
        <p:spPr>
          <a:xfrm>
            <a:off x="5060204" y="599300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5901459" y="5972854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33" name="8-Point Star 32"/>
          <p:cNvSpPr/>
          <p:nvPr/>
        </p:nvSpPr>
        <p:spPr>
          <a:xfrm>
            <a:off x="6756550" y="5895297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34" name="8-Point Star 33"/>
          <p:cNvSpPr/>
          <p:nvPr/>
        </p:nvSpPr>
        <p:spPr>
          <a:xfrm>
            <a:off x="7536126" y="5907393"/>
            <a:ext cx="648000" cy="576000"/>
          </a:xfrm>
          <a:prstGeom prst="star8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35" name="8-Point Star 34"/>
          <p:cNvSpPr/>
          <p:nvPr/>
        </p:nvSpPr>
        <p:spPr>
          <a:xfrm>
            <a:off x="8299282" y="590211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36" name="8-Point Star 35"/>
          <p:cNvSpPr/>
          <p:nvPr/>
        </p:nvSpPr>
        <p:spPr>
          <a:xfrm>
            <a:off x="9154373" y="5873319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19283" y="5437156"/>
            <a:ext cx="1892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Calendarul</a:t>
            </a:r>
          </a:p>
          <a:p>
            <a:r>
              <a:rPr lang="ro-RO" dirty="0" smtClean="0"/>
              <a:t>Campaniilor</a:t>
            </a:r>
          </a:p>
          <a:p>
            <a:r>
              <a:rPr lang="ro-RO" dirty="0" smtClean="0"/>
              <a:t>CI, CII, CIII, CIV, CV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0238008" y="5058251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(4 campanii)</a:t>
            </a:r>
            <a:endParaRPr lang="en-US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0208820" y="5898821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(1 campanie)</a:t>
            </a:r>
            <a:endParaRPr lang="en-US" dirty="0" smtClean="0"/>
          </a:p>
        </p:txBody>
      </p:sp>
      <p:cxnSp>
        <p:nvCxnSpPr>
          <p:cNvPr id="37" name="Straight Arrow Connector 36"/>
          <p:cNvCxnSpPr>
            <a:stCxn id="6" idx="3"/>
          </p:cNvCxnSpPr>
          <p:nvPr/>
        </p:nvCxnSpPr>
        <p:spPr>
          <a:xfrm flipV="1">
            <a:off x="3351760" y="4051408"/>
            <a:ext cx="5102284" cy="3097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4529" y="1071755"/>
            <a:ext cx="369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Loca</a:t>
            </a:r>
            <a:r>
              <a:rPr lang="ro-RO" b="1" dirty="0" smtClean="0">
                <a:solidFill>
                  <a:srgbClr val="0070C0"/>
                </a:solidFill>
              </a:rPr>
              <a:t>ț</a:t>
            </a:r>
            <a:r>
              <a:rPr lang="en-US" b="1" dirty="0" err="1" smtClean="0">
                <a:solidFill>
                  <a:srgbClr val="0070C0"/>
                </a:solidFill>
              </a:rPr>
              <a:t>ia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dirty="0"/>
              <a:t>: </a:t>
            </a:r>
            <a:r>
              <a:rPr lang="it-IT" dirty="0"/>
              <a:t>Str. Lunca Mare nr. 19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031788" y="1499046"/>
            <a:ext cx="5812668" cy="28854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8-Point Star 43"/>
          <p:cNvSpPr/>
          <p:nvPr/>
        </p:nvSpPr>
        <p:spPr>
          <a:xfrm>
            <a:off x="6888126" y="5096565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38" name="TextBox 37"/>
          <p:cNvSpPr txBox="1"/>
          <p:nvPr/>
        </p:nvSpPr>
        <p:spPr>
          <a:xfrm>
            <a:off x="277734" y="1557030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06406"/>
              </p:ext>
            </p:extLst>
          </p:nvPr>
        </p:nvGraphicFramePr>
        <p:xfrm>
          <a:off x="648125" y="2633655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="" xmlns:a16="http://schemas.microsoft.com/office/drawing/2014/main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="" xmlns:a16="http://schemas.microsoft.com/office/drawing/2014/main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="" xmlns:a16="http://schemas.microsoft.com/office/drawing/2014/main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="" xmlns:a16="http://schemas.microsoft.com/office/drawing/2014/main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0233420"/>
                  </a:ext>
                </a:extLst>
              </a:tr>
            </a:tbl>
          </a:graphicData>
        </a:graphic>
      </p:graphicFrame>
      <p:sp>
        <p:nvSpPr>
          <p:cNvPr id="46" name="8-Point Star 45"/>
          <p:cNvSpPr/>
          <p:nvPr/>
        </p:nvSpPr>
        <p:spPr>
          <a:xfrm>
            <a:off x="1282593" y="3451572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7" name="8-Point Star 46"/>
          <p:cNvSpPr/>
          <p:nvPr/>
        </p:nvSpPr>
        <p:spPr>
          <a:xfrm>
            <a:off x="1534524" y="2827875"/>
            <a:ext cx="251269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8" name="8-Point Star 47"/>
          <p:cNvSpPr/>
          <p:nvPr/>
        </p:nvSpPr>
        <p:spPr>
          <a:xfrm>
            <a:off x="1976760" y="2815682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9" name="8-Point Star 48"/>
          <p:cNvSpPr/>
          <p:nvPr/>
        </p:nvSpPr>
        <p:spPr>
          <a:xfrm>
            <a:off x="3365936" y="3171980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50" name="8-Point Star 49"/>
          <p:cNvSpPr/>
          <p:nvPr/>
        </p:nvSpPr>
        <p:spPr>
          <a:xfrm>
            <a:off x="2554349" y="3156504"/>
            <a:ext cx="235685" cy="206668"/>
          </a:xfrm>
          <a:prstGeom prst="star8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329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216" y="744204"/>
            <a:ext cx="7161950" cy="4458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1669" y="192424"/>
            <a:ext cx="510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AMPLASARE PUNCT DE PRELEVARE campania POIM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Zona de evaluare a calității aerului HARGHITA 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HR3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466" y="1307450"/>
            <a:ext cx="2609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Loca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ro-RO" dirty="0"/>
              <a:t>Bulevardul Frăţiei nr. 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58018" y="5427583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i="1" dirty="0" smtClean="0"/>
              <a:t>Oraș Gheorgheni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07319" y="1919829"/>
            <a:ext cx="4573231" cy="13389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8-Point Star 22"/>
          <p:cNvSpPr/>
          <p:nvPr/>
        </p:nvSpPr>
        <p:spPr>
          <a:xfrm>
            <a:off x="5051418" y="4992701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37" name="8-Point Star 36"/>
          <p:cNvSpPr/>
          <p:nvPr/>
        </p:nvSpPr>
        <p:spPr>
          <a:xfrm>
            <a:off x="5888292" y="5005535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38" name="8-Point Star 37"/>
          <p:cNvSpPr/>
          <p:nvPr/>
        </p:nvSpPr>
        <p:spPr>
          <a:xfrm>
            <a:off x="6520456" y="4882838"/>
            <a:ext cx="648000" cy="5760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42" name="8-Point Star 41"/>
          <p:cNvSpPr/>
          <p:nvPr/>
        </p:nvSpPr>
        <p:spPr>
          <a:xfrm>
            <a:off x="7480191" y="4998884"/>
            <a:ext cx="612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43" name="8-Point Star 42"/>
          <p:cNvSpPr/>
          <p:nvPr/>
        </p:nvSpPr>
        <p:spPr>
          <a:xfrm>
            <a:off x="8287194" y="5005535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45" name="8-Point Star 44"/>
          <p:cNvSpPr/>
          <p:nvPr/>
        </p:nvSpPr>
        <p:spPr>
          <a:xfrm>
            <a:off x="9132364" y="4998884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46" name="8-Point Star 45"/>
          <p:cNvSpPr/>
          <p:nvPr/>
        </p:nvSpPr>
        <p:spPr>
          <a:xfrm>
            <a:off x="5060204" y="599300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7" name="8-Point Star 46"/>
          <p:cNvSpPr/>
          <p:nvPr/>
        </p:nvSpPr>
        <p:spPr>
          <a:xfrm>
            <a:off x="5901459" y="5972854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48" name="8-Point Star 47"/>
          <p:cNvSpPr/>
          <p:nvPr/>
        </p:nvSpPr>
        <p:spPr>
          <a:xfrm>
            <a:off x="6756550" y="5895297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49" name="8-Point Star 48"/>
          <p:cNvSpPr/>
          <p:nvPr/>
        </p:nvSpPr>
        <p:spPr>
          <a:xfrm>
            <a:off x="7536126" y="5907393"/>
            <a:ext cx="648000" cy="576000"/>
          </a:xfrm>
          <a:prstGeom prst="star8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50" name="8-Point Star 49"/>
          <p:cNvSpPr/>
          <p:nvPr/>
        </p:nvSpPr>
        <p:spPr>
          <a:xfrm>
            <a:off x="8299282" y="590211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51" name="8-Point Star 50"/>
          <p:cNvSpPr/>
          <p:nvPr/>
        </p:nvSpPr>
        <p:spPr>
          <a:xfrm>
            <a:off x="9154373" y="5873319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01595" y="5435930"/>
            <a:ext cx="1892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Calendarul</a:t>
            </a:r>
          </a:p>
          <a:p>
            <a:r>
              <a:rPr lang="ro-RO" dirty="0" smtClean="0"/>
              <a:t>Campaniilor</a:t>
            </a:r>
          </a:p>
          <a:p>
            <a:r>
              <a:rPr lang="ro-RO" dirty="0" smtClean="0"/>
              <a:t>CI, CII, CIII, CIV, CV</a:t>
            </a:r>
            <a:endParaRPr lang="en-US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10238008" y="5058251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(4 campanii)</a:t>
            </a:r>
            <a:endParaRPr lang="en-US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10208820" y="5898821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(fără campanii)</a:t>
            </a:r>
            <a:endParaRPr lang="en-US" dirty="0" smtClean="0"/>
          </a:p>
        </p:txBody>
      </p:sp>
      <p:sp>
        <p:nvSpPr>
          <p:cNvPr id="55" name="8-Point Star 54"/>
          <p:cNvSpPr/>
          <p:nvPr/>
        </p:nvSpPr>
        <p:spPr>
          <a:xfrm>
            <a:off x="6888126" y="5096565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25" name="TextBox 24"/>
          <p:cNvSpPr txBox="1"/>
          <p:nvPr/>
        </p:nvSpPr>
        <p:spPr>
          <a:xfrm>
            <a:off x="452301" y="2558598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82161"/>
              </p:ext>
            </p:extLst>
          </p:nvPr>
        </p:nvGraphicFramePr>
        <p:xfrm>
          <a:off x="465245" y="3358518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="" xmlns:a16="http://schemas.microsoft.com/office/drawing/2014/main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="" xmlns:a16="http://schemas.microsoft.com/office/drawing/2014/main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="" xmlns:a16="http://schemas.microsoft.com/office/drawing/2014/main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="" xmlns:a16="http://schemas.microsoft.com/office/drawing/2014/main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0233420"/>
                  </a:ext>
                </a:extLst>
              </a:tr>
            </a:tbl>
          </a:graphicData>
        </a:graphic>
      </p:graphicFrame>
      <p:sp>
        <p:nvSpPr>
          <p:cNvPr id="27" name="8-Point Star 26"/>
          <p:cNvSpPr/>
          <p:nvPr/>
        </p:nvSpPr>
        <p:spPr>
          <a:xfrm>
            <a:off x="1099713" y="4176435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8" name="8-Point Star 27"/>
          <p:cNvSpPr/>
          <p:nvPr/>
        </p:nvSpPr>
        <p:spPr>
          <a:xfrm>
            <a:off x="1351644" y="3552738"/>
            <a:ext cx="251269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29" name="8-Point Star 28"/>
          <p:cNvSpPr/>
          <p:nvPr/>
        </p:nvSpPr>
        <p:spPr>
          <a:xfrm>
            <a:off x="1793880" y="3540545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0" name="8-Point Star 29"/>
          <p:cNvSpPr/>
          <p:nvPr/>
        </p:nvSpPr>
        <p:spPr>
          <a:xfrm>
            <a:off x="3183056" y="3896843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1" name="8-Point Star 30"/>
          <p:cNvSpPr/>
          <p:nvPr/>
        </p:nvSpPr>
        <p:spPr>
          <a:xfrm>
            <a:off x="2371469" y="3881367"/>
            <a:ext cx="235685" cy="206668"/>
          </a:xfrm>
          <a:prstGeom prst="star8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50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2560" y="3652580"/>
            <a:ext cx="6949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HR2;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nu au valori foarte apropiate (51,45 µg/m</a:t>
            </a:r>
            <a:r>
              <a:rPr lang="ro-RO" baseline="30000" dirty="0" smtClean="0"/>
              <a:t>3</a:t>
            </a:r>
            <a:r>
              <a:rPr lang="ro-RO" dirty="0" smtClean="0"/>
              <a:t>, 58,97 µg/m</a:t>
            </a:r>
            <a:r>
              <a:rPr lang="ro-RO" baseline="30000" dirty="0" smtClean="0"/>
              <a:t>3</a:t>
            </a:r>
            <a:r>
              <a:rPr lang="ro-RO" dirty="0" smtClean="0"/>
              <a:t>, 72,83 µg/m</a:t>
            </a:r>
            <a:r>
              <a:rPr lang="ro-RO" baseline="30000" dirty="0" smtClean="0"/>
              <a:t>3 </a:t>
            </a:r>
            <a:r>
              <a:rPr lang="ro-RO" dirty="0" smtClean="0"/>
              <a:t>) ceea ce nu indică o bună reprezentativitate a locațiilor propuse;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HR2;</a:t>
            </a:r>
            <a:endParaRPr lang="ro-RO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325968"/>
              </p:ext>
            </p:extLst>
          </p:nvPr>
        </p:nvGraphicFramePr>
        <p:xfrm>
          <a:off x="8206510" y="1282153"/>
          <a:ext cx="3875705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190653"/>
              </p:ext>
            </p:extLst>
          </p:nvPr>
        </p:nvGraphicFramePr>
        <p:xfrm>
          <a:off x="216929" y="1282153"/>
          <a:ext cx="3875705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021921"/>
              </p:ext>
            </p:extLst>
          </p:nvPr>
        </p:nvGraphicFramePr>
        <p:xfrm>
          <a:off x="4215809" y="1282153"/>
          <a:ext cx="3897413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979883"/>
              </p:ext>
            </p:extLst>
          </p:nvPr>
        </p:nvGraphicFramePr>
        <p:xfrm>
          <a:off x="216929" y="3550839"/>
          <a:ext cx="4942900" cy="3055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71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883701"/>
              </p:ext>
            </p:extLst>
          </p:nvPr>
        </p:nvGraphicFramePr>
        <p:xfrm>
          <a:off x="238539" y="437322"/>
          <a:ext cx="11728174" cy="598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8-Point Star 7"/>
          <p:cNvSpPr/>
          <p:nvPr/>
        </p:nvSpPr>
        <p:spPr>
          <a:xfrm>
            <a:off x="5498378" y="1894491"/>
            <a:ext cx="612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mtClean="0"/>
              <a:t>10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7480827" y="1894491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455783" y="1894491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7" name="8-Point Star 6"/>
          <p:cNvSpPr/>
          <p:nvPr/>
        </p:nvSpPr>
        <p:spPr>
          <a:xfrm>
            <a:off x="10146994" y="1894491"/>
            <a:ext cx="648000" cy="576000"/>
          </a:xfrm>
          <a:prstGeom prst="star8">
            <a:avLst/>
          </a:prstGeom>
          <a:solidFill>
            <a:srgbClr val="FF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1476343" y="1894491"/>
            <a:ext cx="612000" cy="5760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343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="1" baseline="-25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="1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183736"/>
              </p:ext>
            </p:extLst>
          </p:nvPr>
        </p:nvGraphicFramePr>
        <p:xfrm>
          <a:off x="4129053" y="1239479"/>
          <a:ext cx="3934435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139951"/>
              </p:ext>
            </p:extLst>
          </p:nvPr>
        </p:nvGraphicFramePr>
        <p:xfrm>
          <a:off x="8169586" y="1239479"/>
          <a:ext cx="3934435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231331"/>
              </p:ext>
            </p:extLst>
          </p:nvPr>
        </p:nvGraphicFramePr>
        <p:xfrm>
          <a:off x="88520" y="1239479"/>
          <a:ext cx="3934435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4177"/>
              </p:ext>
            </p:extLst>
          </p:nvPr>
        </p:nvGraphicFramePr>
        <p:xfrm>
          <a:off x="88520" y="3615143"/>
          <a:ext cx="5154040" cy="287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42560" y="3652580"/>
            <a:ext cx="694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HR2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490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490302"/>
              </p:ext>
            </p:extLst>
          </p:nvPr>
        </p:nvGraphicFramePr>
        <p:xfrm>
          <a:off x="377686" y="477078"/>
          <a:ext cx="11569149" cy="622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83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1975</Words>
  <Application>Microsoft Office PowerPoint</Application>
  <PresentationFormat>Widescreen</PresentationFormat>
  <Paragraphs>784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Popescu</dc:creator>
  <cp:lastModifiedBy>Marinela Stefan</cp:lastModifiedBy>
  <cp:revision>101</cp:revision>
  <dcterms:created xsi:type="dcterms:W3CDTF">2022-01-26T07:33:02Z</dcterms:created>
  <dcterms:modified xsi:type="dcterms:W3CDTF">2023-04-12T14:15:51Z</dcterms:modified>
</cp:coreProperties>
</file>