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8" r:id="rId3"/>
    <p:sldId id="271" r:id="rId4"/>
    <p:sldId id="260" r:id="rId5"/>
    <p:sldId id="267" r:id="rId6"/>
    <p:sldId id="277" r:id="rId7"/>
    <p:sldId id="265" r:id="rId8"/>
    <p:sldId id="270" r:id="rId9"/>
    <p:sldId id="266" r:id="rId10"/>
    <p:sldId id="275" r:id="rId11"/>
    <p:sldId id="276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B7B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DAMBOVI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BaP%20DAMBOVI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BaP%20DAMBOVI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BaP%20DAMBOVI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BaP%20DAMBOVI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ristina\Final%20CENTRALIZARE%20REZULTATE%20CAMPANII%20PM%20DAMBOVI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DB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DB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DB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DAMBOVI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DAMBOVI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DAMBOVI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DAMBOVITA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DAMBOVI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DAMBOVI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DAMBOVI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P\POIM\POIM\Olt\ICSI\cristina\Final%20CENTRALIZARE%20REZULTATE%20CAMPANII%20PM%20DAMBOVI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DB</a:t>
            </a:r>
            <a:r>
              <a:rPr lang="ro-RO"/>
              <a:t>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55927609827602"/>
          <c:y val="0.17085392720306516"/>
          <c:w val="0.84193550552175078"/>
          <c:h val="0.68804549808429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6B-41D0-A2C0-C30D4977A8E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6B-41D0-A2C0-C30D4977A8E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6B-41D0-A2C0-C30D4977A8E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6B-41D0-A2C0-C30D4977A8EC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6B-41D0-A2C0-C30D4977A8EC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PM'!$Z$4)</c:f>
              <c:numCache>
                <c:formatCode>General</c:formatCode>
                <c:ptCount val="4"/>
                <c:pt idx="0" formatCode="0.00">
                  <c:v>42.30072463768073</c:v>
                </c:pt>
                <c:pt idx="1">
                  <c:v>28.260869565217501</c:v>
                </c:pt>
                <c:pt idx="2" formatCode="0.00">
                  <c:v>41.666666666666607</c:v>
                </c:pt>
                <c:pt idx="3">
                  <c:v>35.416666666666394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6B-41D0-A2C0-C30D4977A8E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C6B-41D0-A2C0-C30D4977A8E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C6B-41D0-A2C0-C30D4977A8E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C6B-41D0-A2C0-C30D4977A8E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C6B-41D0-A2C0-C30D4977A8EC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PM'!$Z$5)</c:f>
              <c:numCache>
                <c:formatCode>0.00</c:formatCode>
                <c:ptCount val="4"/>
                <c:pt idx="0">
                  <c:v>30.434782608695418</c:v>
                </c:pt>
                <c:pt idx="1">
                  <c:v>16.48550724637721</c:v>
                </c:pt>
                <c:pt idx="2">
                  <c:v>42.84420289855084</c:v>
                </c:pt>
                <c:pt idx="3">
                  <c:v>20.380434782608464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C6B-41D0-A2C0-C30D4977A8E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C6B-41D0-A2C0-C30D4977A8E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C6B-41D0-A2C0-C30D4977A8E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C6B-41D0-A2C0-C30D4977A8E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C6B-41D0-A2C0-C30D4977A8EC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C6B-41D0-A2C0-C30D4977A8E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PM'!$Z$6)</c:f>
              <c:numCache>
                <c:formatCode>0.00</c:formatCode>
                <c:ptCount val="4"/>
                <c:pt idx="0">
                  <c:v>27.989130434782442</c:v>
                </c:pt>
                <c:pt idx="1">
                  <c:v>16.75724637681126</c:v>
                </c:pt>
                <c:pt idx="2">
                  <c:v>32.246376811594274</c:v>
                </c:pt>
                <c:pt idx="3">
                  <c:v>24.456521739130761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C6B-41D0-A2C0-C30D4977A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18376"/>
        <c:axId val="377477216"/>
      </c:barChart>
      <c:catAx>
        <c:axId val="377518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77216"/>
        <c:crosses val="autoZero"/>
        <c:auto val="1"/>
        <c:lblAlgn val="ctr"/>
        <c:lblOffset val="100"/>
        <c:noMultiLvlLbl val="0"/>
      </c:catAx>
      <c:valAx>
        <c:axId val="37747721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DB1</a:t>
            </a:r>
            <a:endParaRPr lang="en-US"/>
          </a:p>
        </c:rich>
      </c:tx>
      <c:layout>
        <c:manualLayout>
          <c:xMode val="edge"/>
          <c:yMode val="edge"/>
          <c:x val="0.27717868047213923"/>
          <c:y val="5.0170977011494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97-4A1B-917C-73D762DC913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97-4A1B-917C-73D762DC913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97-4A1B-917C-73D762DC913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97-4A1B-917C-73D762DC913A}"/>
              </c:ext>
            </c:extLst>
          </c:dPt>
          <c:val>
            <c:numRef>
              <c:f>('centralizare rezultate PM_RNMCA'!$E$4,'centralizare rezultate PM_RNMCA'!$K$4,'centralizare rezultate PM_RNMCA'!$Q$4,'centralizare rezultate PM_RNMCA'!$W$4)</c:f>
              <c:numCache>
                <c:formatCode>General</c:formatCode>
                <c:ptCount val="4"/>
                <c:pt idx="0" formatCode="0.00">
                  <c:v>0.61</c:v>
                </c:pt>
                <c:pt idx="1">
                  <c:v>0.06</c:v>
                </c:pt>
                <c:pt idx="2" formatCode="0.00">
                  <c:v>2.84</c:v>
                </c:pt>
                <c:pt idx="3">
                  <c:v>4.22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97-4A1B-917C-73D762DC913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397-4A1B-917C-73D762DC913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397-4A1B-917C-73D762DC913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397-4A1B-917C-73D762DC913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397-4A1B-917C-73D762DC913A}"/>
              </c:ext>
            </c:extLst>
          </c:dPt>
          <c:val>
            <c:numRef>
              <c:f>('centralizare rezultate PM_RNMCA'!$E$5,'centralizare rezultate PM_RNMCA'!$K$5,'centralizare rezultate PM_RNMCA'!$Q$5,'centralizare rezultate PM_RNMCA'!$W$5)</c:f>
              <c:numCache>
                <c:formatCode>General</c:formatCode>
                <c:ptCount val="4"/>
                <c:pt idx="0" formatCode="0.00">
                  <c:v>0.57999999999999996</c:v>
                </c:pt>
                <c:pt idx="1">
                  <c:v>0.04</c:v>
                </c:pt>
                <c:pt idx="2" formatCode="0.00">
                  <c:v>2.5099999999999998</c:v>
                </c:pt>
                <c:pt idx="3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397-4A1B-917C-73D762DC913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397-4A1B-917C-73D762DC913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397-4A1B-917C-73D762DC913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397-4A1B-917C-73D762DC913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397-4A1B-917C-73D762DC913A}"/>
              </c:ext>
            </c:extLst>
          </c:dPt>
          <c:val>
            <c:numRef>
              <c:f>('centralizare rezultate PM_RNMCA'!$E$6,'centralizare rezultate PM_RNMCA'!$K$6,'centralizare rezultate PM_RNMCA'!$Q$6,'centralizare rezultate PM_RNMCA'!$W$6)</c:f>
              <c:numCache>
                <c:formatCode>General</c:formatCode>
                <c:ptCount val="4"/>
                <c:pt idx="0" formatCode="0.00">
                  <c:v>0.54</c:v>
                </c:pt>
                <c:pt idx="1">
                  <c:v>0.13</c:v>
                </c:pt>
                <c:pt idx="2" formatCode="0.00">
                  <c:v>1.23</c:v>
                </c:pt>
                <c:pt idx="3">
                  <c:v>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397-4A1B-917C-73D762DC9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77608"/>
        <c:axId val="377473688"/>
      </c:barChart>
      <c:catAx>
        <c:axId val="377477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73688"/>
        <c:crosses val="autoZero"/>
        <c:auto val="1"/>
        <c:lblAlgn val="ctr"/>
        <c:lblOffset val="100"/>
        <c:noMultiLvlLbl val="0"/>
      </c:catAx>
      <c:valAx>
        <c:axId val="377473688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DB2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60-4284-B12D-4B2D5D7E229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60-4284-B12D-4B2D5D7E229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60-4284-B12D-4B2D5D7E229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60-4284-B12D-4B2D5D7E229F}"/>
              </c:ext>
            </c:extLst>
          </c:dPt>
          <c:val>
            <c:numRef>
              <c:f>('centralizare rezultate PM_RNMCA'!$E$7,'centralizare rezultate PM_RNMCA'!$K$7,'centralizare rezultate PM_RNMCA'!$Q$7,'centralizare rezultate PM_RNMCA'!$W$7)</c:f>
              <c:numCache>
                <c:formatCode>0.00</c:formatCode>
                <c:ptCount val="4"/>
                <c:pt idx="0">
                  <c:v>0.44</c:v>
                </c:pt>
                <c:pt idx="1">
                  <c:v>0.06</c:v>
                </c:pt>
                <c:pt idx="2">
                  <c:v>2.38</c:v>
                </c:pt>
                <c:pt idx="3" formatCode="General">
                  <c:v>1.88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60-4284-B12D-4B2D5D7E229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D60-4284-B12D-4B2D5D7E229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D60-4284-B12D-4B2D5D7E229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D60-4284-B12D-4B2D5D7E229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D60-4284-B12D-4B2D5D7E229F}"/>
              </c:ext>
            </c:extLst>
          </c:dPt>
          <c:val>
            <c:numRef>
              <c:f>('centralizare rezultate PM_RNMCA'!$E$8,'centralizare rezultate PM_RNMCA'!$K$8,'centralizare rezultate PM_RNMCA'!$Q$8,'centralizare rezultate PM_RNMCA'!$W$8)</c:f>
              <c:numCache>
                <c:formatCode>General</c:formatCode>
                <c:ptCount val="4"/>
                <c:pt idx="0" formatCode="0.00">
                  <c:v>0.38</c:v>
                </c:pt>
                <c:pt idx="1">
                  <c:v>0.1</c:v>
                </c:pt>
                <c:pt idx="2" formatCode="0.00">
                  <c:v>3.13</c:v>
                </c:pt>
                <c:pt idx="3" formatCode="0.00">
                  <c:v>1.08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D60-4284-B12D-4B2D5D7E229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D60-4284-B12D-4B2D5D7E229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D60-4284-B12D-4B2D5D7E229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D60-4284-B12D-4B2D5D7E229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D60-4284-B12D-4B2D5D7E229F}"/>
              </c:ext>
            </c:extLst>
          </c:dPt>
          <c:val>
            <c:numRef>
              <c:f>('centralizare rezultate PM_RNMCA'!$E$9,'centralizare rezultate PM_RNMCA'!$K$9,'centralizare rezultate PM_RNMCA'!$Q$9,'centralizare rezultate PM_RNMCA'!$W$9)</c:f>
              <c:numCache>
                <c:formatCode>General</c:formatCode>
                <c:ptCount val="4"/>
                <c:pt idx="0" formatCode="0.00">
                  <c:v>0.97</c:v>
                </c:pt>
                <c:pt idx="1">
                  <c:v>0.05</c:v>
                </c:pt>
                <c:pt idx="2" formatCode="0.00">
                  <c:v>0.72</c:v>
                </c:pt>
                <c:pt idx="3">
                  <c:v>2.09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D60-4284-B12D-4B2D5D7E2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91328"/>
        <c:axId val="377521120"/>
      </c:barChart>
      <c:catAx>
        <c:axId val="377491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21120"/>
        <c:crosses val="autoZero"/>
        <c:auto val="1"/>
        <c:lblAlgn val="ctr"/>
        <c:lblOffset val="100"/>
        <c:noMultiLvlLbl val="0"/>
      </c:catAx>
      <c:valAx>
        <c:axId val="37752112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DB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8-490C-BDF3-F9B3C3C8517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D8-490C-BDF3-F9B3C3C8517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D8-490C-BDF3-F9B3C3C8517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D8-490C-BDF3-F9B3C3C8517B}"/>
              </c:ext>
            </c:extLst>
          </c:dPt>
          <c:val>
            <c:numRef>
              <c:f>('centralizare rezultate PM_RNMCA'!$E$10,'centralizare rezultate PM_RNMCA'!$K$10,'centralizare rezultate PM_RNMCA'!$Q$10,'centralizare rezultate PM_RNMCA'!$W$10)</c:f>
              <c:numCache>
                <c:formatCode>0.00</c:formatCode>
                <c:ptCount val="4"/>
                <c:pt idx="0">
                  <c:v>0.71</c:v>
                </c:pt>
                <c:pt idx="1">
                  <c:v>0.03</c:v>
                </c:pt>
                <c:pt idx="2">
                  <c:v>2.73</c:v>
                </c:pt>
                <c:pt idx="3" formatCode="General">
                  <c:v>3.96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D8-490C-BDF3-F9B3C3C8517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CD8-490C-BDF3-F9B3C3C8517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CD8-490C-BDF3-F9B3C3C8517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CD8-490C-BDF3-F9B3C3C8517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CD8-490C-BDF3-F9B3C3C8517B}"/>
              </c:ext>
            </c:extLst>
          </c:dPt>
          <c:val>
            <c:numRef>
              <c:f>('centralizare rezultate PM_RNMCA'!$E$11,'centralizare rezultate PM_RNMCA'!$K$11,'centralizare rezultate PM_RNMCA'!$Q$11,'centralizare rezultate PM_RNMCA'!$W$11)</c:f>
              <c:numCache>
                <c:formatCode>General</c:formatCode>
                <c:ptCount val="4"/>
                <c:pt idx="0" formatCode="0.00">
                  <c:v>1.23</c:v>
                </c:pt>
                <c:pt idx="1">
                  <c:v>0.06</c:v>
                </c:pt>
                <c:pt idx="2" formatCode="0.00">
                  <c:v>1.79</c:v>
                </c:pt>
                <c:pt idx="3" formatCode="0.00">
                  <c:v>5.52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CD8-490C-BDF3-F9B3C3C8517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CD8-490C-BDF3-F9B3C3C8517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CD8-490C-BDF3-F9B3C3C8517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CD8-490C-BDF3-F9B3C3C8517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CD8-490C-BDF3-F9B3C3C8517B}"/>
              </c:ext>
            </c:extLst>
          </c:dPt>
          <c:val>
            <c:numRef>
              <c:f>('centralizare rezultate PM_RNMCA'!$E$12,'centralizare rezultate PM_RNMCA'!$K$12,'centralizare rezultate PM_RNMCA'!$Q$12,'centralizare rezultate PM_RNMCA'!$W$12)</c:f>
              <c:numCache>
                <c:formatCode>General</c:formatCode>
                <c:ptCount val="4"/>
                <c:pt idx="0" formatCode="0.00">
                  <c:v>0.86</c:v>
                </c:pt>
                <c:pt idx="1">
                  <c:v>0.06</c:v>
                </c:pt>
                <c:pt idx="2" formatCode="0.00">
                  <c:v>1.48</c:v>
                </c:pt>
                <c:pt idx="3">
                  <c:v>2.4900000000000002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CD8-490C-BDF3-F9B3C3C85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17592"/>
        <c:axId val="377469768"/>
      </c:barChart>
      <c:catAx>
        <c:axId val="377517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69768"/>
        <c:crosses val="autoZero"/>
        <c:auto val="1"/>
        <c:lblAlgn val="ctr"/>
        <c:lblOffset val="100"/>
        <c:noMultiLvlLbl val="0"/>
      </c:catAx>
      <c:valAx>
        <c:axId val="377469768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176244195437112"/>
          <c:y val="3.4993233267716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PM_RNMCA'!$AL$2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PM_RNMCA'!$AC$10:$AC$12</c:f>
              <c:strCache>
                <c:ptCount val="3"/>
                <c:pt idx="0">
                  <c:v>DB1</c:v>
                </c:pt>
                <c:pt idx="1">
                  <c:v>DB2</c:v>
                </c:pt>
                <c:pt idx="2">
                  <c:v>DB3</c:v>
                </c:pt>
              </c:strCache>
            </c:strRef>
          </c:cat>
          <c:val>
            <c:numRef>
              <c:f>'centralizare rezultate PM_RNMCA'!$AL$10:$AL$12</c:f>
              <c:numCache>
                <c:formatCode>0.00</c:formatCode>
                <c:ptCount val="3"/>
                <c:pt idx="0">
                  <c:v>1.3374999999999997</c:v>
                </c:pt>
                <c:pt idx="1">
                  <c:v>1.1066666666666667</c:v>
                </c:pt>
                <c:pt idx="2">
                  <c:v>1.7433333333333334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62-46A0-B3E6-9EF3C9264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19552"/>
        <c:axId val="377481528"/>
      </c:barChart>
      <c:catAx>
        <c:axId val="3775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1528"/>
        <c:crosses val="autoZero"/>
        <c:auto val="1"/>
        <c:lblAlgn val="ctr"/>
        <c:lblOffset val="100"/>
        <c:noMultiLvlLbl val="0"/>
      </c:catAx>
      <c:valAx>
        <c:axId val="3774815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- rezultate RNMCA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 POIM RNMCA'!$AD$2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01-10.04.2021</c:v>
                </c:pt>
                <c:pt idx="1">
                  <c:v>C II
19-28.07.2021</c:v>
                </c:pt>
                <c:pt idx="2">
                  <c:v>C III
21.11-30.11.2021</c:v>
                </c:pt>
                <c:pt idx="3">
                  <c:v>C IV
19.01-28.01.2022</c:v>
                </c:pt>
              </c:strCache>
            </c:strRef>
          </c:cat>
          <c:val>
            <c:numRef>
              <c:f>'comparativ POIM RNMCA'!$AD$3:$AD$6</c:f>
              <c:numCache>
                <c:formatCode>0.00</c:formatCode>
                <c:ptCount val="4"/>
                <c:pt idx="0">
                  <c:v>30.66626409017719</c:v>
                </c:pt>
                <c:pt idx="1">
                  <c:v>20.793075684380103</c:v>
                </c:pt>
                <c:pt idx="2">
                  <c:v>34.229066022544387</c:v>
                </c:pt>
                <c:pt idx="3">
                  <c:v>28.381642512077246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AB-433A-9577-2593EE85627D}"/>
            </c:ext>
          </c:extLst>
        </c:ser>
        <c:ser>
          <c:idx val="1"/>
          <c:order val="1"/>
          <c:tx>
            <c:strRef>
              <c:f>'comparativ POIM RNMCA'!$AE$2</c:f>
              <c:strCache>
                <c:ptCount val="1"/>
                <c:pt idx="0">
                  <c:v>media RNMCA
DB-1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01-10.04.2021</c:v>
                </c:pt>
                <c:pt idx="1">
                  <c:v>C II
19-28.07.2021</c:v>
                </c:pt>
                <c:pt idx="2">
                  <c:v>C III
21.11-30.11.2021</c:v>
                </c:pt>
                <c:pt idx="3">
                  <c:v>C IV
19.01-28.01.2022</c:v>
                </c:pt>
              </c:strCache>
            </c:strRef>
          </c:cat>
          <c:val>
            <c:numRef>
              <c:f>'comparativ POIM RNMCA'!$AE$3:$AE$6</c:f>
              <c:numCache>
                <c:formatCode>0.00</c:formatCode>
                <c:ptCount val="4"/>
                <c:pt idx="0">
                  <c:v>18.66</c:v>
                </c:pt>
                <c:pt idx="1">
                  <c:v>16.55</c:v>
                </c:pt>
                <c:pt idx="2">
                  <c:v>25.59</c:v>
                </c:pt>
                <c:pt idx="3" formatCode="General">
                  <c:v>21.09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AB-433A-9577-2593EE85627D}"/>
            </c:ext>
          </c:extLst>
        </c:ser>
        <c:ser>
          <c:idx val="2"/>
          <c:order val="2"/>
          <c:tx>
            <c:strRef>
              <c:f>'comparativ POIM RNMCA'!$AF$2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01-10.04.2021</c:v>
                </c:pt>
                <c:pt idx="1">
                  <c:v>C II
19-28.07.2021</c:v>
                </c:pt>
                <c:pt idx="2">
                  <c:v>C III
21.11-30.11.2021</c:v>
                </c:pt>
                <c:pt idx="3">
                  <c:v>C IV
19.01-28.01.2022</c:v>
                </c:pt>
              </c:strCache>
            </c:strRef>
          </c:cat>
          <c:val>
            <c:numRef>
              <c:f>'comparativ POIM RNMCA'!$AF$3:$AF$6</c:f>
              <c:numCache>
                <c:formatCode>0.00</c:formatCode>
                <c:ptCount val="4"/>
                <c:pt idx="0">
                  <c:v>12.00626409017719</c:v>
                </c:pt>
                <c:pt idx="1">
                  <c:v>4.2430756843801021</c:v>
                </c:pt>
                <c:pt idx="2">
                  <c:v>8.6390660225443874</c:v>
                </c:pt>
                <c:pt idx="3">
                  <c:v>7.2916425120772459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AB-433A-9577-2593EE856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7492112"/>
        <c:axId val="377503088"/>
      </c:barChart>
      <c:catAx>
        <c:axId val="37749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3088"/>
        <c:crosses val="autoZero"/>
        <c:auto val="1"/>
        <c:lblAlgn val="ctr"/>
        <c:lblOffset val="100"/>
        <c:noMultiLvlLbl val="0"/>
      </c:catAx>
      <c:valAx>
        <c:axId val="37750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57733642466205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DB!$F$12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3C-438D-B520-74AE9C61181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3C-438D-B520-74AE9C61181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3C-438D-B520-74AE9C61181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3C-438D-B520-74AE9C611814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3C-438D-B520-74AE9C611814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3C-438D-B520-74AE9C611814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3C-438D-B520-74AE9C611814}"/>
              </c:ext>
            </c:extLst>
          </c:dPt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DB!$F$14:$F$25</c:f>
              <c:numCache>
                <c:formatCode>0.00</c:formatCode>
                <c:ptCount val="12"/>
                <c:pt idx="0">
                  <c:v>42.30072463768073</c:v>
                </c:pt>
                <c:pt idx="1">
                  <c:v>30.434782608695418</c:v>
                </c:pt>
                <c:pt idx="2">
                  <c:v>27.989130434782442</c:v>
                </c:pt>
                <c:pt idx="3">
                  <c:v>28.260869565217501</c:v>
                </c:pt>
                <c:pt idx="4">
                  <c:v>16.48550724637721</c:v>
                </c:pt>
                <c:pt idx="5">
                  <c:v>16.75724637681126</c:v>
                </c:pt>
                <c:pt idx="6">
                  <c:v>41.666666666666607</c:v>
                </c:pt>
                <c:pt idx="7">
                  <c:v>42.84420289855084</c:v>
                </c:pt>
                <c:pt idx="8">
                  <c:v>32.246376811594274</c:v>
                </c:pt>
                <c:pt idx="9">
                  <c:v>35.416666666666394</c:v>
                </c:pt>
                <c:pt idx="10">
                  <c:v>20.380434782608464</c:v>
                </c:pt>
                <c:pt idx="11">
                  <c:v>24.456521739130761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63C-438D-B520-74AE9C611814}"/>
            </c:ext>
          </c:extLst>
        </c:ser>
        <c:ser>
          <c:idx val="1"/>
          <c:order val="1"/>
          <c:tx>
            <c:strRef>
              <c:f>DB!$G$12</c:f>
              <c:strCache>
                <c:ptCount val="1"/>
                <c:pt idx="0">
                  <c:v>PM10
DB-1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DB!$G$14:$G$25</c:f>
              <c:numCache>
                <c:formatCode>0.00</c:formatCode>
                <c:ptCount val="12"/>
                <c:pt idx="0">
                  <c:v>23.69</c:v>
                </c:pt>
                <c:pt idx="1">
                  <c:v>26.76</c:v>
                </c:pt>
                <c:pt idx="2">
                  <c:v>10.220000000000001</c:v>
                </c:pt>
                <c:pt idx="3" formatCode="General">
                  <c:v>28</c:v>
                </c:pt>
                <c:pt idx="4" formatCode="#,##0.00">
                  <c:v>16.260000000000002</c:v>
                </c:pt>
                <c:pt idx="5" formatCode="General">
                  <c:v>10.53</c:v>
                </c:pt>
                <c:pt idx="6" formatCode="General">
                  <c:v>19.77</c:v>
                </c:pt>
                <c:pt idx="7" formatCode="General">
                  <c:v>36.590000000000003</c:v>
                </c:pt>
                <c:pt idx="9" formatCode="General">
                  <c:v>23.27</c:v>
                </c:pt>
                <c:pt idx="10" formatCode="General">
                  <c:v>20.93</c:v>
                </c:pt>
                <c:pt idx="11" formatCode="General">
                  <c:v>12.18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63C-438D-B520-74AE9C611814}"/>
            </c:ext>
          </c:extLst>
        </c:ser>
        <c:ser>
          <c:idx val="2"/>
          <c:order val="2"/>
          <c:tx>
            <c:strRef>
              <c:f>DB!$H$12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DB!$H$14:$H$25</c:f>
              <c:numCache>
                <c:formatCode>0.00</c:formatCode>
                <c:ptCount val="12"/>
                <c:pt idx="0">
                  <c:v>18.610724637680729</c:v>
                </c:pt>
                <c:pt idx="1">
                  <c:v>3.6747826086954163</c:v>
                </c:pt>
                <c:pt idx="2">
                  <c:v>17.76913043478244</c:v>
                </c:pt>
                <c:pt idx="3">
                  <c:v>0.26086956521750082</c:v>
                </c:pt>
                <c:pt idx="4">
                  <c:v>0.22550724637720876</c:v>
                </c:pt>
                <c:pt idx="5">
                  <c:v>6.2272463768112605</c:v>
                </c:pt>
                <c:pt idx="6">
                  <c:v>21.896666666666608</c:v>
                </c:pt>
                <c:pt idx="7">
                  <c:v>6.2542028985508367</c:v>
                </c:pt>
                <c:pt idx="9">
                  <c:v>12.146666666666395</c:v>
                </c:pt>
                <c:pt idx="10">
                  <c:v>-0.5495652173915353</c:v>
                </c:pt>
                <c:pt idx="11">
                  <c:v>12.276521739130761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63C-438D-B520-74AE9C611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483488"/>
        <c:axId val="377463104"/>
      </c:barChart>
      <c:catAx>
        <c:axId val="3774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63104"/>
        <c:crosses val="autoZero"/>
        <c:auto val="0"/>
        <c:lblAlgn val="ctr"/>
        <c:lblOffset val="100"/>
        <c:noMultiLvlLbl val="0"/>
      </c:catAx>
      <c:valAx>
        <c:axId val="377463104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5.2375483846255871E-2"/>
              <c:y val="0.233731104795483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779220582304044"/>
          <c:y val="9.5570072819728437E-3"/>
          <c:w val="0.48825718176001254"/>
          <c:h val="0.126425255744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48220028714474"/>
          <c:y val="4.2951808505730792E-2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DB!$K$12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52-44E9-BBEE-FA16BF7E101D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52-44E9-BBEE-FA16BF7E101D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52-44E9-BBEE-FA16BF7E101D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52-44E9-BBEE-FA16BF7E101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52-44E9-BBEE-FA16BF7E101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52-44E9-BBEE-FA16BF7E101D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352-44E9-BBEE-FA16BF7E101D}"/>
              </c:ext>
            </c:extLst>
          </c:dPt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DB!$K$14:$K$25</c:f>
              <c:numCache>
                <c:formatCode>0.00</c:formatCode>
                <c:ptCount val="12"/>
                <c:pt idx="0">
                  <c:v>19.293478260870259</c:v>
                </c:pt>
                <c:pt idx="1">
                  <c:v>18.11594202898603</c:v>
                </c:pt>
                <c:pt idx="2">
                  <c:v>36.413043478261081</c:v>
                </c:pt>
                <c:pt idx="3">
                  <c:v>17.844202898550972</c:v>
                </c:pt>
                <c:pt idx="4">
                  <c:v>18.659420289855635</c:v>
                </c:pt>
                <c:pt idx="5">
                  <c:v>17.934782608695489</c:v>
                </c:pt>
                <c:pt idx="6">
                  <c:v>39.67391304347872</c:v>
                </c:pt>
                <c:pt idx="7">
                  <c:v>41.394927536231556</c:v>
                </c:pt>
                <c:pt idx="8">
                  <c:v>29.438405797101225</c:v>
                </c:pt>
                <c:pt idx="9">
                  <c:v>17.210144927536348</c:v>
                </c:pt>
                <c:pt idx="10">
                  <c:v>13.76811594202918</c:v>
                </c:pt>
                <c:pt idx="11">
                  <c:v>23.641304347826097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352-44E9-BBEE-FA16BF7E101D}"/>
            </c:ext>
          </c:extLst>
        </c:ser>
        <c:ser>
          <c:idx val="1"/>
          <c:order val="1"/>
          <c:tx>
            <c:strRef>
              <c:f>DB!$L$12</c:f>
              <c:strCache>
                <c:ptCount val="1"/>
                <c:pt idx="0">
                  <c:v>PM10
DB-1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DB!$L$14:$L$25</c:f>
              <c:numCache>
                <c:formatCode>#,##0.00</c:formatCode>
                <c:ptCount val="12"/>
                <c:pt idx="0" formatCode="General">
                  <c:v>13.56</c:v>
                </c:pt>
                <c:pt idx="1">
                  <c:v>24.23</c:v>
                </c:pt>
                <c:pt idx="2">
                  <c:v>12.84</c:v>
                </c:pt>
                <c:pt idx="3" formatCode="General">
                  <c:v>13.31</c:v>
                </c:pt>
                <c:pt idx="4" formatCode="General">
                  <c:v>11.83</c:v>
                </c:pt>
                <c:pt idx="5" formatCode="General">
                  <c:v>12.29</c:v>
                </c:pt>
                <c:pt idx="6" formatCode="General">
                  <c:v>28.64</c:v>
                </c:pt>
                <c:pt idx="7" formatCode="General">
                  <c:v>34.74</c:v>
                </c:pt>
                <c:pt idx="8" formatCode="General">
                  <c:v>24.54</c:v>
                </c:pt>
                <c:pt idx="9" formatCode="General">
                  <c:v>16.420000000000002</c:v>
                </c:pt>
                <c:pt idx="10" formatCode="General">
                  <c:v>10.65</c:v>
                </c:pt>
                <c:pt idx="11" formatCode="General">
                  <c:v>9.4700000000000006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352-44E9-BBEE-FA16BF7E101D}"/>
            </c:ext>
          </c:extLst>
        </c:ser>
        <c:ser>
          <c:idx val="2"/>
          <c:order val="2"/>
          <c:tx>
            <c:strRef>
              <c:f>DB!$M$12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DB!$M$14:$M$25</c:f>
              <c:numCache>
                <c:formatCode>0.00</c:formatCode>
                <c:ptCount val="12"/>
                <c:pt idx="0">
                  <c:v>5.7334782608702586</c:v>
                </c:pt>
                <c:pt idx="1">
                  <c:v>-6.1140579710139704</c:v>
                </c:pt>
                <c:pt idx="2">
                  <c:v>23.573043478261081</c:v>
                </c:pt>
                <c:pt idx="3">
                  <c:v>4.534202898550971</c:v>
                </c:pt>
                <c:pt idx="4">
                  <c:v>6.8294202898556353</c:v>
                </c:pt>
                <c:pt idx="5">
                  <c:v>5.6447826086954898</c:v>
                </c:pt>
                <c:pt idx="6">
                  <c:v>11.033913043478719</c:v>
                </c:pt>
                <c:pt idx="7">
                  <c:v>6.6549275362315541</c:v>
                </c:pt>
                <c:pt idx="8">
                  <c:v>4.8984057971012263</c:v>
                </c:pt>
                <c:pt idx="9">
                  <c:v>0.79014492753634613</c:v>
                </c:pt>
                <c:pt idx="10">
                  <c:v>3.1181159420291795</c:v>
                </c:pt>
                <c:pt idx="11">
                  <c:v>14.171304347826096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352-44E9-BBEE-FA16BF7E1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497208"/>
        <c:axId val="377481920"/>
      </c:barChart>
      <c:catAx>
        <c:axId val="37749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1920"/>
        <c:crosses val="autoZero"/>
        <c:auto val="0"/>
        <c:lblAlgn val="ctr"/>
        <c:lblOffset val="100"/>
        <c:noMultiLvlLbl val="0"/>
      </c:catAx>
      <c:valAx>
        <c:axId val="377481920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807440296852787"/>
          <c:y val="2.1776496136210483E-2"/>
          <c:w val="0.27243926688778003"/>
          <c:h val="0.19551260293208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66893190814832"/>
          <c:y val="7.4771238954649377E-2"/>
          <c:w val="0.84009951881014866"/>
          <c:h val="0.7476589550107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DB!$P$12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C9-47D7-A31B-89CD93B59D86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C9-47D7-A31B-89CD93B59D8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C9-47D7-A31B-89CD93B59D8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C9-47D7-A31B-89CD93B59D8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C9-47D7-A31B-89CD93B59D8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C9-47D7-A31B-89CD93B59D86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C9-47D7-A31B-89CD93B59D86}"/>
              </c:ext>
            </c:extLst>
          </c:dPt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DB!$P$14:$P$25</c:f>
              <c:numCache>
                <c:formatCode>0.00</c:formatCode>
                <c:ptCount val="12"/>
                <c:pt idx="0">
                  <c:v>31.974637681159223</c:v>
                </c:pt>
                <c:pt idx="1">
                  <c:v>41.485507246377068</c:v>
                </c:pt>
                <c:pt idx="2">
                  <c:v>27.989130434782442</c:v>
                </c:pt>
                <c:pt idx="3">
                  <c:v>19.655797101449323</c:v>
                </c:pt>
                <c:pt idx="4">
                  <c:v>23.36956521739155</c:v>
                </c:pt>
                <c:pt idx="5">
                  <c:v>28.170289855071978</c:v>
                </c:pt>
                <c:pt idx="6">
                  <c:v>32.336956521739296</c:v>
                </c:pt>
                <c:pt idx="7">
                  <c:v>27.626811594203378</c:v>
                </c:pt>
                <c:pt idx="8">
                  <c:v>20.833333333333556</c:v>
                </c:pt>
                <c:pt idx="9">
                  <c:v>39.311594202898647</c:v>
                </c:pt>
                <c:pt idx="10">
                  <c:v>46.920289855072127</c:v>
                </c:pt>
                <c:pt idx="11">
                  <c:v>34.329710144927176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7C9-47D7-A31B-89CD93B59D86}"/>
            </c:ext>
          </c:extLst>
        </c:ser>
        <c:ser>
          <c:idx val="1"/>
          <c:order val="1"/>
          <c:tx>
            <c:strRef>
              <c:f>DB!$Q$12</c:f>
              <c:strCache>
                <c:ptCount val="1"/>
                <c:pt idx="0">
                  <c:v>PM10
DB-1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DB!$Q$14:$Q$25</c:f>
              <c:numCache>
                <c:formatCode>#,##0.00</c:formatCode>
                <c:ptCount val="12"/>
                <c:pt idx="0">
                  <c:v>27.67</c:v>
                </c:pt>
                <c:pt idx="1">
                  <c:v>11.12</c:v>
                </c:pt>
                <c:pt idx="2">
                  <c:v>17.809999999999999</c:v>
                </c:pt>
                <c:pt idx="3" formatCode="General">
                  <c:v>13.86</c:v>
                </c:pt>
                <c:pt idx="4" formatCode="General">
                  <c:v>16.82</c:v>
                </c:pt>
                <c:pt idx="5" formatCode="General">
                  <c:v>21.62</c:v>
                </c:pt>
                <c:pt idx="6" formatCode="General">
                  <c:v>29.23</c:v>
                </c:pt>
                <c:pt idx="7" formatCode="General">
                  <c:v>26.16</c:v>
                </c:pt>
                <c:pt idx="8" formatCode="General">
                  <c:v>17.68</c:v>
                </c:pt>
                <c:pt idx="9" formatCode="General">
                  <c:v>24.9</c:v>
                </c:pt>
                <c:pt idx="10" formatCode="General">
                  <c:v>31.21</c:v>
                </c:pt>
                <c:pt idx="11" formatCode="General">
                  <c:v>36.26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7C9-47D7-A31B-89CD93B59D86}"/>
            </c:ext>
          </c:extLst>
        </c:ser>
        <c:ser>
          <c:idx val="2"/>
          <c:order val="2"/>
          <c:tx>
            <c:strRef>
              <c:f>DB!$R$12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DB!$B$14:$D$25</c:f>
              <c:multiLvlStrCache>
                <c:ptCount val="12"/>
                <c:lvl>
                  <c:pt idx="0">
                    <c:v>01-02.04.2021</c:v>
                  </c:pt>
                  <c:pt idx="1">
                    <c:v>02-03.04.2021</c:v>
                  </c:pt>
                  <c:pt idx="2">
                    <c:v>03-04.04.2021</c:v>
                  </c:pt>
                  <c:pt idx="3">
                    <c:v>19-20.07.2021</c:v>
                  </c:pt>
                  <c:pt idx="4">
                    <c:v>20-21.07.2021</c:v>
                  </c:pt>
                  <c:pt idx="5">
                    <c:v>21-22.07.2021</c:v>
                  </c:pt>
                  <c:pt idx="6">
                    <c:v>21-22.11.2021</c:v>
                  </c:pt>
                  <c:pt idx="7">
                    <c:v>22-23.11.2021</c:v>
                  </c:pt>
                  <c:pt idx="8">
                    <c:v>23-24.11.2021</c:v>
                  </c:pt>
                  <c:pt idx="9">
                    <c:v>19-20.01.2022</c:v>
                  </c:pt>
                  <c:pt idx="10">
                    <c:v>20-21.01.2022</c:v>
                  </c:pt>
                  <c:pt idx="11">
                    <c:v>21-22.01.2022</c:v>
                  </c:pt>
                </c:lvl>
                <c:lvl>
                  <c:pt idx="0">
                    <c:v>Aprilie</c:v>
                  </c:pt>
                  <c:pt idx="3">
                    <c:v>Iulie</c:v>
                  </c:pt>
                  <c:pt idx="6">
                    <c:v>Noiembrie</c:v>
                  </c:pt>
                  <c:pt idx="9">
                    <c:v>Ianuarie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DB!$R$14:$R$25</c:f>
              <c:numCache>
                <c:formatCode>0.00</c:formatCode>
                <c:ptCount val="12"/>
                <c:pt idx="0">
                  <c:v>4.3046376811592211</c:v>
                </c:pt>
                <c:pt idx="1">
                  <c:v>30.365507246377071</c:v>
                </c:pt>
                <c:pt idx="2">
                  <c:v>10.179130434782444</c:v>
                </c:pt>
                <c:pt idx="3">
                  <c:v>5.7957971014493239</c:v>
                </c:pt>
                <c:pt idx="4">
                  <c:v>6.5495652173915495</c:v>
                </c:pt>
                <c:pt idx="5">
                  <c:v>6.550289855071977</c:v>
                </c:pt>
                <c:pt idx="6">
                  <c:v>3.1069565217392956</c:v>
                </c:pt>
                <c:pt idx="7">
                  <c:v>1.4668115942033779</c:v>
                </c:pt>
                <c:pt idx="8">
                  <c:v>3.1533333333335563</c:v>
                </c:pt>
                <c:pt idx="9">
                  <c:v>14.411594202898648</c:v>
                </c:pt>
                <c:pt idx="10">
                  <c:v>15.710289855072126</c:v>
                </c:pt>
                <c:pt idx="11">
                  <c:v>-1.9302898550728216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C9-47D7-A31B-89CD93B59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512496"/>
        <c:axId val="377474080"/>
      </c:barChart>
      <c:catAx>
        <c:axId val="3775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74080"/>
        <c:crosses val="autoZero"/>
        <c:auto val="0"/>
        <c:lblAlgn val="ctr"/>
        <c:lblOffset val="100"/>
        <c:noMultiLvlLbl val="0"/>
      </c:catAx>
      <c:valAx>
        <c:axId val="377474080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354374877969627"/>
          <c:y val="5.516308030377888E-2"/>
          <c:w val="0.31622416395313108"/>
          <c:h val="0.19696550379361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DB</a:t>
            </a:r>
            <a:r>
              <a:rPr lang="ro-RO"/>
              <a:t>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16443968965929"/>
          <c:y val="0.17693630268199237"/>
          <c:w val="0.84245317300740097"/>
          <c:h val="0.681963122605363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FF-483B-89EB-1C2544C2323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F-483B-89EB-1C2544C232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FF-483B-89EB-1C2544C2323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FF-483B-89EB-1C2544C2323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PM'!$Z$7)</c:f>
              <c:numCache>
                <c:formatCode>0.00</c:formatCode>
                <c:ptCount val="4"/>
                <c:pt idx="0">
                  <c:v>19.293478260870259</c:v>
                </c:pt>
                <c:pt idx="1">
                  <c:v>17.844202898550972</c:v>
                </c:pt>
                <c:pt idx="2">
                  <c:v>39.67391304347872</c:v>
                </c:pt>
                <c:pt idx="3">
                  <c:v>17.210144927536348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FF-483B-89EB-1C2544C2323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9FF-483B-89EB-1C2544C2323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9FF-483B-89EB-1C2544C232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9FF-483B-89EB-1C2544C2323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9FF-483B-89EB-1C2544C23233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9FF-483B-89EB-1C2544C23233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PM'!$Z$8)</c:f>
              <c:numCache>
                <c:formatCode>0.00</c:formatCode>
                <c:ptCount val="4"/>
                <c:pt idx="0">
                  <c:v>18.11594202898603</c:v>
                </c:pt>
                <c:pt idx="1">
                  <c:v>18.659420289855635</c:v>
                </c:pt>
                <c:pt idx="2">
                  <c:v>41.394927536231556</c:v>
                </c:pt>
                <c:pt idx="3">
                  <c:v>13.76811594202918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FF-483B-89EB-1C2544C2323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FF-483B-89EB-1C2544C2323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9FF-483B-89EB-1C2544C2323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9FF-483B-89EB-1C2544C2323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9FF-483B-89EB-1C2544C23233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PM'!$Z$9)</c:f>
              <c:numCache>
                <c:formatCode>General</c:formatCode>
                <c:ptCount val="4"/>
                <c:pt idx="0" formatCode="0.00">
                  <c:v>36.413043478261081</c:v>
                </c:pt>
                <c:pt idx="1">
                  <c:v>17.934782608695489</c:v>
                </c:pt>
                <c:pt idx="2" formatCode="0.00">
                  <c:v>29.438405797101225</c:v>
                </c:pt>
                <c:pt idx="3">
                  <c:v>23.641304347826097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FF-483B-89EB-1C2544C23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16024"/>
        <c:axId val="377499952"/>
      </c:barChart>
      <c:catAx>
        <c:axId val="377516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99952"/>
        <c:crosses val="autoZero"/>
        <c:auto val="1"/>
        <c:lblAlgn val="ctr"/>
        <c:lblOffset val="100"/>
        <c:noMultiLvlLbl val="0"/>
      </c:catAx>
      <c:valAx>
        <c:axId val="3774999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DB3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16443968965929"/>
          <c:y val="0.17693630268199237"/>
          <c:w val="0.84245317300740097"/>
          <c:h val="0.681963122605363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89-41E0-85CA-72F65A664A8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89-41E0-85CA-72F65A664A8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89-41E0-85CA-72F65A664A8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89-41E0-85CA-72F65A664A82}"/>
              </c:ext>
            </c:extLst>
          </c:dPt>
          <c:dLbls>
            <c:dLbl>
              <c:idx val="1"/>
              <c:layout>
                <c:manualLayout>
                  <c:x val="-1.6991994228608951E-2"/>
                  <c:y val="1.2164750957854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F89-41E0-85CA-72F65A664A8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PM'!$Z$10)</c:f>
              <c:numCache>
                <c:formatCode>0.00</c:formatCode>
                <c:ptCount val="4"/>
                <c:pt idx="0">
                  <c:v>31.974637681159223</c:v>
                </c:pt>
                <c:pt idx="1">
                  <c:v>19.655797101449323</c:v>
                </c:pt>
                <c:pt idx="2">
                  <c:v>32.336956521739296</c:v>
                </c:pt>
                <c:pt idx="3">
                  <c:v>39.311594202898647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F89-41E0-85CA-72F65A664A8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F89-41E0-85CA-72F65A664A8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F89-41E0-85CA-72F65A664A8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F89-41E0-85CA-72F65A664A8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F89-41E0-85CA-72F65A664A82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PM'!$Z$11)</c:f>
              <c:numCache>
                <c:formatCode>General</c:formatCode>
                <c:ptCount val="4"/>
                <c:pt idx="0" formatCode="0.00">
                  <c:v>41.485507246377068</c:v>
                </c:pt>
                <c:pt idx="1">
                  <c:v>23.36956521739155</c:v>
                </c:pt>
                <c:pt idx="2" formatCode="0.00">
                  <c:v>27.626811594203378</c:v>
                </c:pt>
                <c:pt idx="3">
                  <c:v>46.920289855072127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F89-41E0-85CA-72F65A664A8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F89-41E0-85CA-72F65A664A8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F89-41E0-85CA-72F65A664A8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F89-41E0-85CA-72F65A664A8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F89-41E0-85CA-72F65A664A8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PM'!$Z$12)</c:f>
              <c:numCache>
                <c:formatCode>0.00</c:formatCode>
                <c:ptCount val="4"/>
                <c:pt idx="0">
                  <c:v>27.989130434782442</c:v>
                </c:pt>
                <c:pt idx="1">
                  <c:v>28.170289855071978</c:v>
                </c:pt>
                <c:pt idx="2">
                  <c:v>20.833333333333556</c:v>
                </c:pt>
                <c:pt idx="3">
                  <c:v>34.329710144927176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F89-41E0-85CA-72F65A664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90152"/>
        <c:axId val="377484272"/>
      </c:barChart>
      <c:catAx>
        <c:axId val="377490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84272"/>
        <c:crosses val="autoZero"/>
        <c:auto val="1"/>
        <c:lblAlgn val="ctr"/>
        <c:lblOffset val="100"/>
        <c:noMultiLvlLbl val="0"/>
      </c:catAx>
      <c:valAx>
        <c:axId val="37748427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9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FF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PM'!$AL$2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PM'!$AC$4:$AC$6</c:f>
              <c:strCache>
                <c:ptCount val="3"/>
                <c:pt idx="0">
                  <c:v>DB1</c:v>
                </c:pt>
                <c:pt idx="1">
                  <c:v>DB2</c:v>
                </c:pt>
                <c:pt idx="2">
                  <c:v>DB3</c:v>
                </c:pt>
              </c:strCache>
            </c:strRef>
          </c:cat>
          <c:val>
            <c:numRef>
              <c:f>'centralizare rezultate PM'!$AL$4:$AL$6</c:f>
              <c:numCache>
                <c:formatCode>0.00</c:formatCode>
                <c:ptCount val="3"/>
                <c:pt idx="0">
                  <c:v>29.93659420289849</c:v>
                </c:pt>
                <c:pt idx="1">
                  <c:v>24.448973429951888</c:v>
                </c:pt>
                <c:pt idx="2">
                  <c:v>31.166968599033812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C7-4646-99FE-03DF17DB6B03}"/>
            </c:ext>
          </c:extLst>
        </c:ser>
        <c:ser>
          <c:idx val="1"/>
          <c:order val="1"/>
          <c:tx>
            <c:strRef>
              <c:f>'centralizare rezultate PM'!$AM$2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PM'!$AC$4:$AC$6</c:f>
              <c:strCache>
                <c:ptCount val="3"/>
                <c:pt idx="0">
                  <c:v>DB1</c:v>
                </c:pt>
                <c:pt idx="1">
                  <c:v>DB2</c:v>
                </c:pt>
                <c:pt idx="2">
                  <c:v>DB3</c:v>
                </c:pt>
              </c:strCache>
            </c:strRef>
          </c:cat>
          <c:val>
            <c:numRef>
              <c:f>'centralizare rezultate PM'!$AM$4:$AM$6</c:f>
              <c:numCache>
                <c:formatCode>0.00</c:formatCode>
                <c:ptCount val="3"/>
                <c:pt idx="0">
                  <c:v>42.84420289855084</c:v>
                </c:pt>
                <c:pt idx="1">
                  <c:v>41.394927536231556</c:v>
                </c:pt>
                <c:pt idx="2">
                  <c:v>46.920289855072127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C7-4646-99FE-03DF17DB6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01912"/>
        <c:axId val="377516416"/>
      </c:barChart>
      <c:catAx>
        <c:axId val="37750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6416"/>
        <c:crosses val="autoZero"/>
        <c:auto val="1"/>
        <c:lblAlgn val="ctr"/>
        <c:lblOffset val="100"/>
        <c:noMultiLvlLbl val="0"/>
      </c:catAx>
      <c:valAx>
        <c:axId val="37751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CORELAȚIE DETERMINĂRI GRAVIMETRICE DB-1 </a:t>
            </a:r>
            <a:r>
              <a:rPr lang="ro-RO" smtClean="0"/>
              <a:t>RNMCA (F) </a:t>
            </a:r>
            <a:r>
              <a:rPr lang="ro-RO"/>
              <a:t>ȘI </a:t>
            </a:r>
            <a:r>
              <a:rPr lang="ro-RO" smtClean="0"/>
              <a:t>POIM (T)</a:t>
            </a:r>
            <a:endParaRPr lang="en-US" dirty="0"/>
          </a:p>
        </c:rich>
      </c:tx>
      <c:layout>
        <c:manualLayout>
          <c:xMode val="edge"/>
          <c:yMode val="edge"/>
          <c:x val="0.31183327688921231"/>
          <c:y val="7.6373876997518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'Raport valori date'!$B$1</c:f>
              <c:strCache>
                <c:ptCount val="1"/>
                <c:pt idx="0">
                  <c:v>DB-1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date'!$B$2:$B$393</c:f>
              <c:numCache>
                <c:formatCode>#,##0.00</c:formatCode>
                <c:ptCount val="392"/>
                <c:pt idx="0">
                  <c:v>24.78</c:v>
                </c:pt>
                <c:pt idx="1">
                  <c:v>11.48</c:v>
                </c:pt>
                <c:pt idx="2">
                  <c:v>12.48</c:v>
                </c:pt>
                <c:pt idx="3">
                  <c:v>16.64</c:v>
                </c:pt>
                <c:pt idx="4">
                  <c:v>8.9499999999999993</c:v>
                </c:pt>
                <c:pt idx="5">
                  <c:v>31.56</c:v>
                </c:pt>
                <c:pt idx="6">
                  <c:v>14.2</c:v>
                </c:pt>
                <c:pt idx="7">
                  <c:v>8.5</c:v>
                </c:pt>
                <c:pt idx="8">
                  <c:v>9.49</c:v>
                </c:pt>
                <c:pt idx="9">
                  <c:v>13.65</c:v>
                </c:pt>
                <c:pt idx="10">
                  <c:v>10.4</c:v>
                </c:pt>
                <c:pt idx="11">
                  <c:v>8.59</c:v>
                </c:pt>
                <c:pt idx="12">
                  <c:v>10.039999999999999</c:v>
                </c:pt>
                <c:pt idx="13">
                  <c:v>15.28</c:v>
                </c:pt>
                <c:pt idx="14">
                  <c:v>26.4</c:v>
                </c:pt>
                <c:pt idx="15">
                  <c:v>20.25</c:v>
                </c:pt>
                <c:pt idx="16">
                  <c:v>22.79</c:v>
                </c:pt>
                <c:pt idx="17">
                  <c:v>38.61</c:v>
                </c:pt>
                <c:pt idx="18">
                  <c:v>47.74</c:v>
                </c:pt>
                <c:pt idx="19">
                  <c:v>33.270000000000003</c:v>
                </c:pt>
                <c:pt idx="20">
                  <c:v>24.96</c:v>
                </c:pt>
                <c:pt idx="21">
                  <c:v>41.59</c:v>
                </c:pt>
                <c:pt idx="22">
                  <c:v>44.49</c:v>
                </c:pt>
                <c:pt idx="23">
                  <c:v>25.23</c:v>
                </c:pt>
                <c:pt idx="24">
                  <c:v>17</c:v>
                </c:pt>
                <c:pt idx="25">
                  <c:v>14.11</c:v>
                </c:pt>
                <c:pt idx="26">
                  <c:v>17.809999999999999</c:v>
                </c:pt>
                <c:pt idx="27">
                  <c:v>23.87</c:v>
                </c:pt>
                <c:pt idx="28">
                  <c:v>28.93</c:v>
                </c:pt>
                <c:pt idx="29">
                  <c:v>23.06</c:v>
                </c:pt>
                <c:pt idx="30">
                  <c:v>23.78</c:v>
                </c:pt>
                <c:pt idx="31">
                  <c:v>19.53</c:v>
                </c:pt>
                <c:pt idx="32">
                  <c:v>20.98</c:v>
                </c:pt>
                <c:pt idx="33">
                  <c:v>24.78</c:v>
                </c:pt>
                <c:pt idx="34">
                  <c:v>22.61</c:v>
                </c:pt>
                <c:pt idx="35">
                  <c:v>29.66</c:v>
                </c:pt>
                <c:pt idx="36">
                  <c:v>32.909999999999997</c:v>
                </c:pt>
                <c:pt idx="37">
                  <c:v>7.23</c:v>
                </c:pt>
                <c:pt idx="38">
                  <c:v>15.91</c:v>
                </c:pt>
                <c:pt idx="39">
                  <c:v>17.899999999999999</c:v>
                </c:pt>
                <c:pt idx="40">
                  <c:v>19.170000000000002</c:v>
                </c:pt>
                <c:pt idx="41">
                  <c:v>14.29</c:v>
                </c:pt>
                <c:pt idx="42">
                  <c:v>13.29</c:v>
                </c:pt>
                <c:pt idx="43">
                  <c:v>9.59</c:v>
                </c:pt>
                <c:pt idx="44">
                  <c:v>8.5</c:v>
                </c:pt>
                <c:pt idx="45">
                  <c:v>17.36</c:v>
                </c:pt>
                <c:pt idx="46">
                  <c:v>13.84</c:v>
                </c:pt>
                <c:pt idx="47">
                  <c:v>33.46</c:v>
                </c:pt>
                <c:pt idx="48">
                  <c:v>41.96</c:v>
                </c:pt>
                <c:pt idx="49">
                  <c:v>29.12</c:v>
                </c:pt>
                <c:pt idx="50">
                  <c:v>48.65</c:v>
                </c:pt>
                <c:pt idx="51">
                  <c:v>48.11</c:v>
                </c:pt>
                <c:pt idx="52">
                  <c:v>43.31</c:v>
                </c:pt>
                <c:pt idx="53">
                  <c:v>49.46</c:v>
                </c:pt>
                <c:pt idx="54">
                  <c:v>38.340000000000003</c:v>
                </c:pt>
                <c:pt idx="55">
                  <c:v>49.91</c:v>
                </c:pt>
                <c:pt idx="56">
                  <c:v>28.75</c:v>
                </c:pt>
                <c:pt idx="57">
                  <c:v>18.899999999999999</c:v>
                </c:pt>
                <c:pt idx="58">
                  <c:v>14.01</c:v>
                </c:pt>
                <c:pt idx="59">
                  <c:v>19.079999999999998</c:v>
                </c:pt>
                <c:pt idx="60">
                  <c:v>23.96</c:v>
                </c:pt>
                <c:pt idx="61">
                  <c:v>31.38</c:v>
                </c:pt>
                <c:pt idx="62">
                  <c:v>41.23</c:v>
                </c:pt>
                <c:pt idx="63">
                  <c:v>29.57</c:v>
                </c:pt>
                <c:pt idx="64">
                  <c:v>14.29</c:v>
                </c:pt>
                <c:pt idx="65">
                  <c:v>11.94</c:v>
                </c:pt>
                <c:pt idx="66">
                  <c:v>23.33</c:v>
                </c:pt>
                <c:pt idx="67">
                  <c:v>21.43</c:v>
                </c:pt>
                <c:pt idx="68">
                  <c:v>7.87</c:v>
                </c:pt>
                <c:pt idx="69">
                  <c:v>18.079999999999998</c:v>
                </c:pt>
                <c:pt idx="70">
                  <c:v>25.77</c:v>
                </c:pt>
                <c:pt idx="71">
                  <c:v>37.520000000000003</c:v>
                </c:pt>
                <c:pt idx="72">
                  <c:v>26.76</c:v>
                </c:pt>
                <c:pt idx="73">
                  <c:v>27.58</c:v>
                </c:pt>
                <c:pt idx="74">
                  <c:v>9.86</c:v>
                </c:pt>
                <c:pt idx="75">
                  <c:v>5.52</c:v>
                </c:pt>
                <c:pt idx="76">
                  <c:v>6.51</c:v>
                </c:pt>
                <c:pt idx="77">
                  <c:v>17.27</c:v>
                </c:pt>
                <c:pt idx="78">
                  <c:v>14.83</c:v>
                </c:pt>
                <c:pt idx="79">
                  <c:v>15.19</c:v>
                </c:pt>
                <c:pt idx="80">
                  <c:v>11.85</c:v>
                </c:pt>
                <c:pt idx="81">
                  <c:v>14.11</c:v>
                </c:pt>
                <c:pt idx="82">
                  <c:v>6.15</c:v>
                </c:pt>
                <c:pt idx="83">
                  <c:v>16</c:v>
                </c:pt>
                <c:pt idx="84">
                  <c:v>28.3</c:v>
                </c:pt>
                <c:pt idx="85">
                  <c:v>28.66</c:v>
                </c:pt>
                <c:pt idx="86">
                  <c:v>18.260000000000002</c:v>
                </c:pt>
                <c:pt idx="87">
                  <c:v>12.21</c:v>
                </c:pt>
                <c:pt idx="88">
                  <c:v>26.86</c:v>
                </c:pt>
                <c:pt idx="89">
                  <c:v>33</c:v>
                </c:pt>
                <c:pt idx="90">
                  <c:v>23.69</c:v>
                </c:pt>
                <c:pt idx="91">
                  <c:v>26.76</c:v>
                </c:pt>
                <c:pt idx="92">
                  <c:v>10.220000000000001</c:v>
                </c:pt>
                <c:pt idx="93">
                  <c:v>13.56</c:v>
                </c:pt>
                <c:pt idx="94">
                  <c:v>24.23</c:v>
                </c:pt>
                <c:pt idx="95">
                  <c:v>12.84</c:v>
                </c:pt>
                <c:pt idx="96">
                  <c:v>27.67</c:v>
                </c:pt>
                <c:pt idx="97">
                  <c:v>11.12</c:v>
                </c:pt>
                <c:pt idx="98">
                  <c:v>17.809999999999999</c:v>
                </c:pt>
                <c:pt idx="99">
                  <c:v>12.21</c:v>
                </c:pt>
                <c:pt idx="100">
                  <c:v>18.260000000000002</c:v>
                </c:pt>
                <c:pt idx="101">
                  <c:v>22.61</c:v>
                </c:pt>
                <c:pt idx="102">
                  <c:v>22.24</c:v>
                </c:pt>
                <c:pt idx="103">
                  <c:v>27.13</c:v>
                </c:pt>
                <c:pt idx="104">
                  <c:v>19.71</c:v>
                </c:pt>
                <c:pt idx="105">
                  <c:v>12.12</c:v>
                </c:pt>
                <c:pt idx="106">
                  <c:v>15.37</c:v>
                </c:pt>
                <c:pt idx="107">
                  <c:v>10.039999999999999</c:v>
                </c:pt>
                <c:pt idx="108">
                  <c:v>16.190000000000001</c:v>
                </c:pt>
                <c:pt idx="109">
                  <c:v>12.21</c:v>
                </c:pt>
                <c:pt idx="110">
                  <c:v>13.02</c:v>
                </c:pt>
                <c:pt idx="111">
                  <c:v>14.29</c:v>
                </c:pt>
                <c:pt idx="112">
                  <c:v>14.83</c:v>
                </c:pt>
                <c:pt idx="113">
                  <c:v>12.93</c:v>
                </c:pt>
                <c:pt idx="114">
                  <c:v>13.11</c:v>
                </c:pt>
                <c:pt idx="115">
                  <c:v>18.63</c:v>
                </c:pt>
                <c:pt idx="116">
                  <c:v>16.100000000000001</c:v>
                </c:pt>
                <c:pt idx="117">
                  <c:v>10.85</c:v>
                </c:pt>
                <c:pt idx="118">
                  <c:v>17</c:v>
                </c:pt>
                <c:pt idx="119">
                  <c:v>23.42</c:v>
                </c:pt>
                <c:pt idx="120">
                  <c:v>22.79</c:v>
                </c:pt>
                <c:pt idx="121">
                  <c:v>29.57</c:v>
                </c:pt>
                <c:pt idx="122">
                  <c:v>17.18</c:v>
                </c:pt>
                <c:pt idx="123">
                  <c:v>14.92</c:v>
                </c:pt>
                <c:pt idx="124">
                  <c:v>20.25</c:v>
                </c:pt>
                <c:pt idx="125">
                  <c:v>11.48</c:v>
                </c:pt>
                <c:pt idx="126">
                  <c:v>16.55</c:v>
                </c:pt>
                <c:pt idx="127">
                  <c:v>10.85</c:v>
                </c:pt>
                <c:pt idx="128">
                  <c:v>11.48</c:v>
                </c:pt>
                <c:pt idx="129">
                  <c:v>20.07</c:v>
                </c:pt>
                <c:pt idx="130">
                  <c:v>15.64</c:v>
                </c:pt>
                <c:pt idx="131">
                  <c:v>19.89</c:v>
                </c:pt>
                <c:pt idx="132">
                  <c:v>11.94</c:v>
                </c:pt>
                <c:pt idx="133">
                  <c:v>15.64</c:v>
                </c:pt>
                <c:pt idx="134">
                  <c:v>12.75</c:v>
                </c:pt>
                <c:pt idx="135">
                  <c:v>16.100000000000001</c:v>
                </c:pt>
                <c:pt idx="136">
                  <c:v>15.55</c:v>
                </c:pt>
                <c:pt idx="137">
                  <c:v>21.79</c:v>
                </c:pt>
                <c:pt idx="138">
                  <c:v>12.12</c:v>
                </c:pt>
                <c:pt idx="139">
                  <c:v>11.03</c:v>
                </c:pt>
                <c:pt idx="140">
                  <c:v>11.39</c:v>
                </c:pt>
                <c:pt idx="141">
                  <c:v>15.55</c:v>
                </c:pt>
                <c:pt idx="142">
                  <c:v>18.45</c:v>
                </c:pt>
                <c:pt idx="143">
                  <c:v>13.65</c:v>
                </c:pt>
                <c:pt idx="144">
                  <c:v>13.29</c:v>
                </c:pt>
                <c:pt idx="145">
                  <c:v>19.98</c:v>
                </c:pt>
                <c:pt idx="146">
                  <c:v>17.989999999999998</c:v>
                </c:pt>
                <c:pt idx="147">
                  <c:v>14.01</c:v>
                </c:pt>
                <c:pt idx="148">
                  <c:v>11.39</c:v>
                </c:pt>
                <c:pt idx="149">
                  <c:v>9.4</c:v>
                </c:pt>
                <c:pt idx="150">
                  <c:v>12.12</c:v>
                </c:pt>
                <c:pt idx="151">
                  <c:v>13.74</c:v>
                </c:pt>
                <c:pt idx="152">
                  <c:v>13.2</c:v>
                </c:pt>
                <c:pt idx="153">
                  <c:v>10.31</c:v>
                </c:pt>
                <c:pt idx="154">
                  <c:v>19.77</c:v>
                </c:pt>
                <c:pt idx="155">
                  <c:v>17.559999999999999</c:v>
                </c:pt>
                <c:pt idx="156">
                  <c:v>18.850000000000001</c:v>
                </c:pt>
                <c:pt idx="157">
                  <c:v>19.399999999999999</c:v>
                </c:pt>
                <c:pt idx="158">
                  <c:v>15.34</c:v>
                </c:pt>
                <c:pt idx="159">
                  <c:v>22.73</c:v>
                </c:pt>
                <c:pt idx="160">
                  <c:v>15.43</c:v>
                </c:pt>
                <c:pt idx="161">
                  <c:v>13.16</c:v>
                </c:pt>
                <c:pt idx="162">
                  <c:v>13.31</c:v>
                </c:pt>
                <c:pt idx="163">
                  <c:v>13.58</c:v>
                </c:pt>
                <c:pt idx="164">
                  <c:v>13.03</c:v>
                </c:pt>
                <c:pt idx="165">
                  <c:v>10.26</c:v>
                </c:pt>
                <c:pt idx="166">
                  <c:v>12.38</c:v>
                </c:pt>
                <c:pt idx="167">
                  <c:v>14.32</c:v>
                </c:pt>
                <c:pt idx="168">
                  <c:v>15.89</c:v>
                </c:pt>
                <c:pt idx="169">
                  <c:v>12.38</c:v>
                </c:pt>
                <c:pt idx="170">
                  <c:v>9.7899999999999991</c:v>
                </c:pt>
                <c:pt idx="171">
                  <c:v>11.46</c:v>
                </c:pt>
                <c:pt idx="172">
                  <c:v>19.03</c:v>
                </c:pt>
                <c:pt idx="173">
                  <c:v>21.9</c:v>
                </c:pt>
                <c:pt idx="174">
                  <c:v>15.25</c:v>
                </c:pt>
                <c:pt idx="175">
                  <c:v>22.54</c:v>
                </c:pt>
                <c:pt idx="176">
                  <c:v>20.88</c:v>
                </c:pt>
                <c:pt idx="177">
                  <c:v>17.559999999999999</c:v>
                </c:pt>
                <c:pt idx="178">
                  <c:v>18.48</c:v>
                </c:pt>
                <c:pt idx="179">
                  <c:v>22.45</c:v>
                </c:pt>
                <c:pt idx="180">
                  <c:v>32.43</c:v>
                </c:pt>
                <c:pt idx="181">
                  <c:v>25.5</c:v>
                </c:pt>
                <c:pt idx="182">
                  <c:v>12.01</c:v>
                </c:pt>
                <c:pt idx="183">
                  <c:v>12.94</c:v>
                </c:pt>
                <c:pt idx="184">
                  <c:v>11.09</c:v>
                </c:pt>
                <c:pt idx="185">
                  <c:v>12.94</c:v>
                </c:pt>
                <c:pt idx="186">
                  <c:v>19.399999999999999</c:v>
                </c:pt>
                <c:pt idx="187">
                  <c:v>19.96</c:v>
                </c:pt>
                <c:pt idx="188">
                  <c:v>16.63</c:v>
                </c:pt>
                <c:pt idx="189">
                  <c:v>23.19</c:v>
                </c:pt>
                <c:pt idx="190">
                  <c:v>25.32</c:v>
                </c:pt>
                <c:pt idx="191">
                  <c:v>22.54</c:v>
                </c:pt>
                <c:pt idx="192">
                  <c:v>24.58</c:v>
                </c:pt>
                <c:pt idx="193">
                  <c:v>25.5</c:v>
                </c:pt>
                <c:pt idx="194">
                  <c:v>29.2</c:v>
                </c:pt>
                <c:pt idx="195">
                  <c:v>32.15</c:v>
                </c:pt>
                <c:pt idx="196">
                  <c:v>31.04</c:v>
                </c:pt>
                <c:pt idx="197">
                  <c:v>27.63</c:v>
                </c:pt>
                <c:pt idx="198">
                  <c:v>27.72</c:v>
                </c:pt>
                <c:pt idx="199">
                  <c:v>28</c:v>
                </c:pt>
                <c:pt idx="200">
                  <c:v>16.260000000000002</c:v>
                </c:pt>
                <c:pt idx="201">
                  <c:v>10.53</c:v>
                </c:pt>
                <c:pt idx="202">
                  <c:v>13.31</c:v>
                </c:pt>
                <c:pt idx="203">
                  <c:v>11.83</c:v>
                </c:pt>
                <c:pt idx="204">
                  <c:v>12.29</c:v>
                </c:pt>
                <c:pt idx="205">
                  <c:v>13.86</c:v>
                </c:pt>
                <c:pt idx="206">
                  <c:v>16.82</c:v>
                </c:pt>
                <c:pt idx="207">
                  <c:v>21.62</c:v>
                </c:pt>
                <c:pt idx="208">
                  <c:v>20.97</c:v>
                </c:pt>
                <c:pt idx="209">
                  <c:v>20.51</c:v>
                </c:pt>
                <c:pt idx="215">
                  <c:v>19.399999999999999</c:v>
                </c:pt>
                <c:pt idx="216">
                  <c:v>25.5</c:v>
                </c:pt>
                <c:pt idx="217">
                  <c:v>12.2</c:v>
                </c:pt>
                <c:pt idx="218">
                  <c:v>19.399999999999999</c:v>
                </c:pt>
                <c:pt idx="219">
                  <c:v>8.1300000000000008</c:v>
                </c:pt>
                <c:pt idx="220">
                  <c:v>14.32</c:v>
                </c:pt>
                <c:pt idx="221">
                  <c:v>17.37</c:v>
                </c:pt>
                <c:pt idx="222">
                  <c:v>14.23</c:v>
                </c:pt>
                <c:pt idx="223">
                  <c:v>12.94</c:v>
                </c:pt>
                <c:pt idx="224">
                  <c:v>16.260000000000002</c:v>
                </c:pt>
                <c:pt idx="225">
                  <c:v>15.43</c:v>
                </c:pt>
                <c:pt idx="226">
                  <c:v>16.45</c:v>
                </c:pt>
                <c:pt idx="227">
                  <c:v>17.190000000000001</c:v>
                </c:pt>
                <c:pt idx="228">
                  <c:v>18.02</c:v>
                </c:pt>
                <c:pt idx="229">
                  <c:v>19.96</c:v>
                </c:pt>
                <c:pt idx="230">
                  <c:v>15.34</c:v>
                </c:pt>
                <c:pt idx="231">
                  <c:v>19.399999999999999</c:v>
                </c:pt>
                <c:pt idx="232">
                  <c:v>15.38</c:v>
                </c:pt>
                <c:pt idx="233">
                  <c:v>21.44</c:v>
                </c:pt>
                <c:pt idx="234">
                  <c:v>16.45</c:v>
                </c:pt>
                <c:pt idx="235">
                  <c:v>19.77</c:v>
                </c:pt>
                <c:pt idx="236">
                  <c:v>19.22</c:v>
                </c:pt>
                <c:pt idx="237">
                  <c:v>21.44</c:v>
                </c:pt>
                <c:pt idx="238">
                  <c:v>17</c:v>
                </c:pt>
                <c:pt idx="239">
                  <c:v>23.56</c:v>
                </c:pt>
                <c:pt idx="240">
                  <c:v>23.56</c:v>
                </c:pt>
                <c:pt idx="241">
                  <c:v>21.44</c:v>
                </c:pt>
                <c:pt idx="242">
                  <c:v>26.06</c:v>
                </c:pt>
                <c:pt idx="243">
                  <c:v>23.65</c:v>
                </c:pt>
                <c:pt idx="244">
                  <c:v>24.39</c:v>
                </c:pt>
                <c:pt idx="245">
                  <c:v>14.6</c:v>
                </c:pt>
                <c:pt idx="246">
                  <c:v>11.27</c:v>
                </c:pt>
                <c:pt idx="247">
                  <c:v>15.52</c:v>
                </c:pt>
                <c:pt idx="248">
                  <c:v>10.53</c:v>
                </c:pt>
                <c:pt idx="249">
                  <c:v>14.14</c:v>
                </c:pt>
                <c:pt idx="250">
                  <c:v>13.95</c:v>
                </c:pt>
                <c:pt idx="251">
                  <c:v>15.52</c:v>
                </c:pt>
                <c:pt idx="252">
                  <c:v>21.25</c:v>
                </c:pt>
                <c:pt idx="253">
                  <c:v>17.559999999999999</c:v>
                </c:pt>
                <c:pt idx="254">
                  <c:v>14.41</c:v>
                </c:pt>
                <c:pt idx="255">
                  <c:v>21.81</c:v>
                </c:pt>
                <c:pt idx="256">
                  <c:v>17.559999999999999</c:v>
                </c:pt>
                <c:pt idx="257">
                  <c:v>15.52</c:v>
                </c:pt>
                <c:pt idx="258">
                  <c:v>16.260000000000002</c:v>
                </c:pt>
                <c:pt idx="259">
                  <c:v>32.340000000000003</c:v>
                </c:pt>
                <c:pt idx="260">
                  <c:v>18.48</c:v>
                </c:pt>
                <c:pt idx="261">
                  <c:v>10.9</c:v>
                </c:pt>
                <c:pt idx="262">
                  <c:v>14.6</c:v>
                </c:pt>
                <c:pt idx="263">
                  <c:v>11.09</c:v>
                </c:pt>
                <c:pt idx="264">
                  <c:v>14.78</c:v>
                </c:pt>
                <c:pt idx="265">
                  <c:v>14.04</c:v>
                </c:pt>
                <c:pt idx="266">
                  <c:v>20.14</c:v>
                </c:pt>
                <c:pt idx="267">
                  <c:v>21.44</c:v>
                </c:pt>
                <c:pt idx="268">
                  <c:v>21.53</c:v>
                </c:pt>
                <c:pt idx="269">
                  <c:v>24.39</c:v>
                </c:pt>
                <c:pt idx="270">
                  <c:v>16.260000000000002</c:v>
                </c:pt>
                <c:pt idx="271">
                  <c:v>15.89</c:v>
                </c:pt>
                <c:pt idx="272">
                  <c:v>29.01</c:v>
                </c:pt>
                <c:pt idx="273">
                  <c:v>27.35</c:v>
                </c:pt>
                <c:pt idx="274">
                  <c:v>22.73</c:v>
                </c:pt>
                <c:pt idx="275">
                  <c:v>23.47</c:v>
                </c:pt>
                <c:pt idx="276">
                  <c:v>25.87</c:v>
                </c:pt>
                <c:pt idx="277">
                  <c:v>30.49</c:v>
                </c:pt>
                <c:pt idx="278">
                  <c:v>24.58</c:v>
                </c:pt>
                <c:pt idx="279">
                  <c:v>35.659999999999997</c:v>
                </c:pt>
                <c:pt idx="280">
                  <c:v>36.03</c:v>
                </c:pt>
                <c:pt idx="281">
                  <c:v>20.329999999999998</c:v>
                </c:pt>
                <c:pt idx="282">
                  <c:v>26.42</c:v>
                </c:pt>
                <c:pt idx="283">
                  <c:v>28.83</c:v>
                </c:pt>
                <c:pt idx="284">
                  <c:v>25.87</c:v>
                </c:pt>
                <c:pt idx="285">
                  <c:v>19.399999999999999</c:v>
                </c:pt>
                <c:pt idx="286">
                  <c:v>10.16</c:v>
                </c:pt>
                <c:pt idx="287">
                  <c:v>16.82</c:v>
                </c:pt>
                <c:pt idx="288">
                  <c:v>19.77</c:v>
                </c:pt>
                <c:pt idx="289">
                  <c:v>16.079999999999998</c:v>
                </c:pt>
                <c:pt idx="290">
                  <c:v>15.15</c:v>
                </c:pt>
                <c:pt idx="291">
                  <c:v>25.5</c:v>
                </c:pt>
                <c:pt idx="292">
                  <c:v>23.28</c:v>
                </c:pt>
                <c:pt idx="293">
                  <c:v>27.16</c:v>
                </c:pt>
                <c:pt idx="294">
                  <c:v>33.630000000000003</c:v>
                </c:pt>
                <c:pt idx="295">
                  <c:v>21.81</c:v>
                </c:pt>
                <c:pt idx="296">
                  <c:v>13.49</c:v>
                </c:pt>
                <c:pt idx="297">
                  <c:v>22.18</c:v>
                </c:pt>
                <c:pt idx="298">
                  <c:v>27.53</c:v>
                </c:pt>
                <c:pt idx="299">
                  <c:v>21.99</c:v>
                </c:pt>
                <c:pt idx="300">
                  <c:v>31.04</c:v>
                </c:pt>
                <c:pt idx="301">
                  <c:v>38.07</c:v>
                </c:pt>
                <c:pt idx="302">
                  <c:v>32.520000000000003</c:v>
                </c:pt>
                <c:pt idx="303">
                  <c:v>23.84</c:v>
                </c:pt>
                <c:pt idx="304">
                  <c:v>32.71</c:v>
                </c:pt>
                <c:pt idx="305">
                  <c:v>24.95</c:v>
                </c:pt>
                <c:pt idx="306">
                  <c:v>31.41</c:v>
                </c:pt>
                <c:pt idx="307">
                  <c:v>34</c:v>
                </c:pt>
                <c:pt idx="308">
                  <c:v>44.35</c:v>
                </c:pt>
                <c:pt idx="309">
                  <c:v>32.71</c:v>
                </c:pt>
                <c:pt idx="310">
                  <c:v>21.81</c:v>
                </c:pt>
                <c:pt idx="311">
                  <c:v>29.66</c:v>
                </c:pt>
                <c:pt idx="312">
                  <c:v>8.32</c:v>
                </c:pt>
                <c:pt idx="313">
                  <c:v>15.06</c:v>
                </c:pt>
                <c:pt idx="314">
                  <c:v>22.91</c:v>
                </c:pt>
                <c:pt idx="315">
                  <c:v>36.770000000000003</c:v>
                </c:pt>
                <c:pt idx="316">
                  <c:v>32.06</c:v>
                </c:pt>
                <c:pt idx="317">
                  <c:v>15.71</c:v>
                </c:pt>
                <c:pt idx="318">
                  <c:v>23.1</c:v>
                </c:pt>
                <c:pt idx="319">
                  <c:v>30.67</c:v>
                </c:pt>
                <c:pt idx="321">
                  <c:v>40.65</c:v>
                </c:pt>
                <c:pt idx="322">
                  <c:v>36.590000000000003</c:v>
                </c:pt>
                <c:pt idx="323">
                  <c:v>18.66</c:v>
                </c:pt>
                <c:pt idx="324">
                  <c:v>19.77</c:v>
                </c:pt>
                <c:pt idx="325">
                  <c:v>36.590000000000003</c:v>
                </c:pt>
                <c:pt idx="327">
                  <c:v>28.64</c:v>
                </c:pt>
                <c:pt idx="328">
                  <c:v>34.74</c:v>
                </c:pt>
                <c:pt idx="329">
                  <c:v>24.54</c:v>
                </c:pt>
                <c:pt idx="330">
                  <c:v>29.23</c:v>
                </c:pt>
                <c:pt idx="331">
                  <c:v>26.16</c:v>
                </c:pt>
                <c:pt idx="332">
                  <c:v>17.68</c:v>
                </c:pt>
                <c:pt idx="333">
                  <c:v>12.99</c:v>
                </c:pt>
                <c:pt idx="334">
                  <c:v>15.15</c:v>
                </c:pt>
                <c:pt idx="335">
                  <c:v>35.18</c:v>
                </c:pt>
                <c:pt idx="336">
                  <c:v>28.69</c:v>
                </c:pt>
                <c:pt idx="337">
                  <c:v>11.73</c:v>
                </c:pt>
                <c:pt idx="338">
                  <c:v>19.670000000000002</c:v>
                </c:pt>
                <c:pt idx="339">
                  <c:v>33.56</c:v>
                </c:pt>
                <c:pt idx="340">
                  <c:v>14.79</c:v>
                </c:pt>
                <c:pt idx="341">
                  <c:v>12.45</c:v>
                </c:pt>
                <c:pt idx="342">
                  <c:v>17.86</c:v>
                </c:pt>
                <c:pt idx="343">
                  <c:v>18.04</c:v>
                </c:pt>
                <c:pt idx="344">
                  <c:v>12.63</c:v>
                </c:pt>
                <c:pt idx="345">
                  <c:v>10.65</c:v>
                </c:pt>
                <c:pt idx="346">
                  <c:v>14.25</c:v>
                </c:pt>
                <c:pt idx="347">
                  <c:v>17.14</c:v>
                </c:pt>
                <c:pt idx="348">
                  <c:v>24.18</c:v>
                </c:pt>
                <c:pt idx="349">
                  <c:v>28.69</c:v>
                </c:pt>
                <c:pt idx="350">
                  <c:v>18.579999999999998</c:v>
                </c:pt>
                <c:pt idx="351">
                  <c:v>28.51</c:v>
                </c:pt>
                <c:pt idx="352">
                  <c:v>27.06</c:v>
                </c:pt>
                <c:pt idx="353">
                  <c:v>22.55</c:v>
                </c:pt>
                <c:pt idx="354">
                  <c:v>29.95</c:v>
                </c:pt>
                <c:pt idx="355">
                  <c:v>37.17</c:v>
                </c:pt>
                <c:pt idx="356">
                  <c:v>33.74</c:v>
                </c:pt>
                <c:pt idx="357">
                  <c:v>33.56</c:v>
                </c:pt>
                <c:pt idx="358">
                  <c:v>17.5</c:v>
                </c:pt>
                <c:pt idx="359">
                  <c:v>11.19</c:v>
                </c:pt>
                <c:pt idx="360">
                  <c:v>13.98</c:v>
                </c:pt>
                <c:pt idx="361">
                  <c:v>16.96</c:v>
                </c:pt>
                <c:pt idx="362">
                  <c:v>22.91</c:v>
                </c:pt>
                <c:pt idx="363">
                  <c:v>24.18</c:v>
                </c:pt>
                <c:pt idx="364">
                  <c:v>29.41</c:v>
                </c:pt>
                <c:pt idx="365">
                  <c:v>27.42</c:v>
                </c:pt>
                <c:pt idx="366">
                  <c:v>16.78</c:v>
                </c:pt>
                <c:pt idx="367">
                  <c:v>17.23</c:v>
                </c:pt>
                <c:pt idx="368">
                  <c:v>14.43</c:v>
                </c:pt>
                <c:pt idx="369">
                  <c:v>26.07</c:v>
                </c:pt>
                <c:pt idx="370">
                  <c:v>24.18</c:v>
                </c:pt>
                <c:pt idx="371">
                  <c:v>11.19</c:v>
                </c:pt>
                <c:pt idx="372">
                  <c:v>9.02</c:v>
                </c:pt>
                <c:pt idx="373">
                  <c:v>6.68</c:v>
                </c:pt>
                <c:pt idx="374">
                  <c:v>9.74</c:v>
                </c:pt>
                <c:pt idx="375">
                  <c:v>16.420000000000002</c:v>
                </c:pt>
                <c:pt idx="376">
                  <c:v>13.17</c:v>
                </c:pt>
                <c:pt idx="377">
                  <c:v>24.18</c:v>
                </c:pt>
                <c:pt idx="378">
                  <c:v>37.35</c:v>
                </c:pt>
                <c:pt idx="379">
                  <c:v>20.75</c:v>
                </c:pt>
                <c:pt idx="380">
                  <c:v>23.91</c:v>
                </c:pt>
                <c:pt idx="381">
                  <c:v>15.15</c:v>
                </c:pt>
                <c:pt idx="382">
                  <c:v>7.04</c:v>
                </c:pt>
                <c:pt idx="383">
                  <c:v>23.27</c:v>
                </c:pt>
                <c:pt idx="384">
                  <c:v>20.93</c:v>
                </c:pt>
                <c:pt idx="385">
                  <c:v>12.18</c:v>
                </c:pt>
                <c:pt idx="386">
                  <c:v>16.420000000000002</c:v>
                </c:pt>
                <c:pt idx="387">
                  <c:v>10.65</c:v>
                </c:pt>
                <c:pt idx="388">
                  <c:v>9.4700000000000006</c:v>
                </c:pt>
                <c:pt idx="389">
                  <c:v>24.9</c:v>
                </c:pt>
                <c:pt idx="390">
                  <c:v>31.21</c:v>
                </c:pt>
                <c:pt idx="391">
                  <c:v>36.26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AE6-430D-8700-5822014ED937}"/>
            </c:ext>
          </c:extLst>
        </c:ser>
        <c:ser>
          <c:idx val="1"/>
          <c:order val="1"/>
          <c:tx>
            <c:strRef>
              <c:f>'Raport valori date'!$C$1</c:f>
              <c:strCache>
                <c:ptCount val="1"/>
                <c:pt idx="0">
                  <c:v>DB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date'!$C$2:$C$393</c:f>
              <c:numCache>
                <c:formatCode>General</c:formatCode>
                <c:ptCount val="392"/>
                <c:pt idx="90" formatCode="0.00">
                  <c:v>42.30072463768073</c:v>
                </c:pt>
                <c:pt idx="91" formatCode="0.00">
                  <c:v>30.434782608695418</c:v>
                </c:pt>
                <c:pt idx="92" formatCode="0.00">
                  <c:v>27.989130434782442</c:v>
                </c:pt>
                <c:pt idx="93" formatCode="0.00">
                  <c:v>19.293478260870259</c:v>
                </c:pt>
                <c:pt idx="94" formatCode="0.00">
                  <c:v>18.11594202898603</c:v>
                </c:pt>
                <c:pt idx="95" formatCode="0.00">
                  <c:v>36.413043478261081</c:v>
                </c:pt>
                <c:pt idx="96" formatCode="0.00">
                  <c:v>31.974637681159223</c:v>
                </c:pt>
                <c:pt idx="97" formatCode="0.00">
                  <c:v>41.485507246377068</c:v>
                </c:pt>
                <c:pt idx="98" formatCode="0.00">
                  <c:v>27.989130434782442</c:v>
                </c:pt>
                <c:pt idx="199">
                  <c:v>28.260869565217501</c:v>
                </c:pt>
                <c:pt idx="200" formatCode="0.00">
                  <c:v>16.48550724637721</c:v>
                </c:pt>
                <c:pt idx="201" formatCode="0.00">
                  <c:v>16.75724637681126</c:v>
                </c:pt>
                <c:pt idx="202" formatCode="0.00">
                  <c:v>17.844202898550972</c:v>
                </c:pt>
                <c:pt idx="203" formatCode="0.00">
                  <c:v>18.659420289855635</c:v>
                </c:pt>
                <c:pt idx="204">
                  <c:v>17.934782608695489</c:v>
                </c:pt>
                <c:pt idx="205" formatCode="0.00">
                  <c:v>19.655797101449323</c:v>
                </c:pt>
                <c:pt idx="206">
                  <c:v>23.36956521739155</c:v>
                </c:pt>
                <c:pt idx="207" formatCode="0.00">
                  <c:v>28.170289855071978</c:v>
                </c:pt>
                <c:pt idx="324" formatCode="0.00">
                  <c:v>41.666666666666607</c:v>
                </c:pt>
                <c:pt idx="325" formatCode="0.00">
                  <c:v>42.84420289855084</c:v>
                </c:pt>
                <c:pt idx="326" formatCode="0.00">
                  <c:v>32.246376811594274</c:v>
                </c:pt>
                <c:pt idx="327" formatCode="0.00">
                  <c:v>39.67391304347872</c:v>
                </c:pt>
                <c:pt idx="328" formatCode="0.00">
                  <c:v>41.394927536231556</c:v>
                </c:pt>
                <c:pt idx="329" formatCode="0.00">
                  <c:v>29.438405797101225</c:v>
                </c:pt>
                <c:pt idx="330" formatCode="0.00">
                  <c:v>32.336956521739296</c:v>
                </c:pt>
                <c:pt idx="331" formatCode="0.00">
                  <c:v>27.626811594203378</c:v>
                </c:pt>
                <c:pt idx="332" formatCode="0.00">
                  <c:v>20.833333333333556</c:v>
                </c:pt>
                <c:pt idx="383">
                  <c:v>35.416666666666394</c:v>
                </c:pt>
                <c:pt idx="384" formatCode="0.00">
                  <c:v>20.380434782608464</c:v>
                </c:pt>
                <c:pt idx="385" formatCode="0.00">
                  <c:v>24.456521739130761</c:v>
                </c:pt>
                <c:pt idx="386" formatCode="0.00">
                  <c:v>17.210144927536348</c:v>
                </c:pt>
                <c:pt idx="387" formatCode="0.00">
                  <c:v>13.76811594202918</c:v>
                </c:pt>
                <c:pt idx="388">
                  <c:v>23.641304347826097</c:v>
                </c:pt>
                <c:pt idx="389" formatCode="0.00">
                  <c:v>39.311594202898647</c:v>
                </c:pt>
                <c:pt idx="390">
                  <c:v>46.920289855072127</c:v>
                </c:pt>
                <c:pt idx="391" formatCode="0.00">
                  <c:v>34.329710144927176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AE6-430D-8700-5822014ED937}"/>
            </c:ext>
          </c:extLst>
        </c:ser>
        <c:ser>
          <c:idx val="2"/>
          <c:order val="2"/>
          <c:tx>
            <c:strRef>
              <c:f>'Raport valori date'!$D$1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date'!$D$2:$D$393</c:f>
              <c:numCache>
                <c:formatCode>#,##0.00</c:formatCode>
                <c:ptCount val="39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AE6-430D-8700-5822014ED937}"/>
            </c:ext>
          </c:extLst>
        </c:ser>
        <c:ser>
          <c:idx val="3"/>
          <c:order val="3"/>
          <c:tx>
            <c:strRef>
              <c:f>'Raport valori date'!$E$1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date'!$E$2:$E$393</c:f>
              <c:numCache>
                <c:formatCode>General</c:formatCode>
                <c:ptCount val="392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E6-430D-8700-5822014ED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517200"/>
        <c:axId val="377471336"/>
      </c:lineChart>
      <c:catAx>
        <c:axId val="377517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71336"/>
        <c:crosses val="autoZero"/>
        <c:auto val="1"/>
        <c:lblAlgn val="ctr"/>
        <c:lblOffset val="100"/>
        <c:noMultiLvlLbl val="0"/>
      </c:catAx>
      <c:valAx>
        <c:axId val="377471336"/>
        <c:scaling>
          <c:orientation val="minMax"/>
          <c:max val="6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1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33400076558405"/>
          <c:y val="0.94019894287519457"/>
          <c:w val="0.81192067026908388"/>
          <c:h val="5.1257300479250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DB</a:t>
            </a:r>
            <a:r>
              <a:rPr lang="ro-RO"/>
              <a:t>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57866043613707"/>
          <c:y val="0.17693630268199237"/>
          <c:w val="0.84715446521287641"/>
          <c:h val="0.681963122605363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54-465E-853F-98EF187CD3B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54-465E-853F-98EF187CD3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54-465E-853F-98EF187CD3B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54-465E-853F-98EF187CD3B3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PM'!$W$4)</c:f>
              <c:numCache>
                <c:formatCode>General</c:formatCode>
                <c:ptCount val="4"/>
                <c:pt idx="0" formatCode="0.00">
                  <c:v>27.445652173912837</c:v>
                </c:pt>
                <c:pt idx="1">
                  <c:v>16.576086956521724</c:v>
                </c:pt>
                <c:pt idx="2" formatCode="0.00">
                  <c:v>31.068840579710045</c:v>
                </c:pt>
                <c:pt idx="3">
                  <c:v>26.902173913043736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54-465E-853F-98EF187CD3B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254-465E-853F-98EF187CD3B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254-465E-853F-98EF187CD3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254-465E-853F-98EF187CD3B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254-465E-853F-98EF187CD3B3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PM'!$W$5)</c:f>
              <c:numCache>
                <c:formatCode>0.00</c:formatCode>
                <c:ptCount val="4"/>
                <c:pt idx="0">
                  <c:v>23.36956521739155</c:v>
                </c:pt>
                <c:pt idx="1">
                  <c:v>6.3405797101447323</c:v>
                </c:pt>
                <c:pt idx="2">
                  <c:v>34.510869565217213</c:v>
                </c:pt>
                <c:pt idx="3">
                  <c:v>14.492753623188822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254-465E-853F-98EF187CD3B3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254-465E-853F-98EF187CD3B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254-465E-853F-98EF187CD3B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254-465E-853F-98EF187CD3B3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PM'!$W$6)</c:f>
              <c:numCache>
                <c:formatCode>0.00</c:formatCode>
                <c:ptCount val="4"/>
                <c:pt idx="0">
                  <c:v>19.927536231884883</c:v>
                </c:pt>
                <c:pt idx="1">
                  <c:v>8.1521739130430841</c:v>
                </c:pt>
                <c:pt idx="2">
                  <c:v>24.818840579710333</c:v>
                </c:pt>
                <c:pt idx="3">
                  <c:v>19.384057971014773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254-465E-853F-98EF187CD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62712"/>
        <c:axId val="377526608"/>
      </c:barChart>
      <c:catAx>
        <c:axId val="377462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526608"/>
        <c:crosses val="autoZero"/>
        <c:auto val="1"/>
        <c:lblAlgn val="ctr"/>
        <c:lblOffset val="100"/>
        <c:noMultiLvlLbl val="0"/>
      </c:catAx>
      <c:valAx>
        <c:axId val="37752660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6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DB</a:t>
            </a:r>
            <a:r>
              <a:rPr lang="ro-RO"/>
              <a:t>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84003389722024"/>
          <c:y val="0.17693630268199237"/>
          <c:w val="0.84681178014265035"/>
          <c:h val="0.681963122605363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65-4354-B674-AAF99C2F140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65-4354-B674-AAF99C2F140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65-4354-B674-AAF99C2F14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65-4354-B674-AAF99C2F140D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PM'!$W$7)</c:f>
              <c:numCache>
                <c:formatCode>0.00</c:formatCode>
                <c:ptCount val="4"/>
                <c:pt idx="0">
                  <c:v>15.851449275362585</c:v>
                </c:pt>
                <c:pt idx="1">
                  <c:v>13.677536231884162</c:v>
                </c:pt>
                <c:pt idx="2">
                  <c:v>30.163043478260867</c:v>
                </c:pt>
                <c:pt idx="3">
                  <c:v>14.673913043478356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65-4354-B674-AAF99C2F140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C65-4354-B674-AAF99C2F140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C65-4354-B674-AAF99C2F140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C65-4354-B674-AAF99C2F14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C65-4354-B674-AAF99C2F140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PM'!$W$8)</c:f>
              <c:numCache>
                <c:formatCode>0.00</c:formatCode>
                <c:ptCount val="4"/>
                <c:pt idx="0">
                  <c:v>13.315217391304593</c:v>
                </c:pt>
                <c:pt idx="1">
                  <c:v>13.043478260869536</c:v>
                </c:pt>
                <c:pt idx="2">
                  <c:v>33.87681159420309</c:v>
                </c:pt>
                <c:pt idx="3">
                  <c:v>11.141304347825665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C65-4354-B674-AAF99C2F140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C65-4354-B674-AAF99C2F140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C65-4354-B674-AAF99C2F140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C65-4354-B674-AAF99C2F14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C65-4354-B674-AAF99C2F140D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PM'!$W$9)</c:f>
              <c:numCache>
                <c:formatCode>General</c:formatCode>
                <c:ptCount val="4"/>
                <c:pt idx="0" formatCode="0.00">
                  <c:v>24.909420289855348</c:v>
                </c:pt>
                <c:pt idx="1">
                  <c:v>11.41304347826072</c:v>
                </c:pt>
                <c:pt idx="2" formatCode="0.00">
                  <c:v>24.365942028985238</c:v>
                </c:pt>
                <c:pt idx="3">
                  <c:v>21.195652173913121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C65-4354-B674-AAF99C2F1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04656"/>
        <c:axId val="377488192"/>
      </c:barChart>
      <c:catAx>
        <c:axId val="37750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88192"/>
        <c:crosses val="autoZero"/>
        <c:auto val="1"/>
        <c:lblAlgn val="ctr"/>
        <c:lblOffset val="100"/>
        <c:noMultiLvlLbl val="0"/>
      </c:catAx>
      <c:valAx>
        <c:axId val="37748819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0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DB3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80316466678055"/>
          <c:y val="0.17085392720306516"/>
          <c:w val="0.84161574478216017"/>
          <c:h val="0.68804549808429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41-4556-8F95-1BA18808F86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41-4556-8F95-1BA18808F86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41-4556-8F95-1BA18808F86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41-4556-8F95-1BA18808F86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PM'!$W$10)</c:f>
              <c:numCache>
                <c:formatCode>0.00</c:formatCode>
                <c:ptCount val="4"/>
                <c:pt idx="0">
                  <c:v>15.217391304347961</c:v>
                </c:pt>
                <c:pt idx="1">
                  <c:v>12.95289855072452</c:v>
                </c:pt>
                <c:pt idx="2">
                  <c:v>25.634057971013984</c:v>
                </c:pt>
                <c:pt idx="3">
                  <c:v>32.971014492753412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41-4556-8F95-1BA18808F86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241-4556-8F95-1BA18808F86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241-4556-8F95-1BA18808F86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241-4556-8F95-1BA18808F86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241-4556-8F95-1BA18808F86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PM'!$W$11)</c:f>
              <c:numCache>
                <c:formatCode>General</c:formatCode>
                <c:ptCount val="4"/>
                <c:pt idx="0" formatCode="0.00">
                  <c:v>25.815217391304525</c:v>
                </c:pt>
                <c:pt idx="1">
                  <c:v>14.13043478260875</c:v>
                </c:pt>
                <c:pt idx="2" formatCode="0.00">
                  <c:v>22.192028985507317</c:v>
                </c:pt>
                <c:pt idx="3">
                  <c:v>37.862318840579867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241-4556-8F95-1BA18808F86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241-4556-8F95-1BA18808F86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241-4556-8F95-1BA18808F86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241-4556-8F95-1BA18808F86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241-4556-8F95-1BA18808F86F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PM'!$W$12)</c:f>
              <c:numCache>
                <c:formatCode>0.00</c:formatCode>
                <c:ptCount val="4"/>
                <c:pt idx="0">
                  <c:v>17.572463768116421</c:v>
                </c:pt>
                <c:pt idx="1">
                  <c:v>18.115942028985522</c:v>
                </c:pt>
                <c:pt idx="2">
                  <c:v>16.485507246376205</c:v>
                </c:pt>
                <c:pt idx="3">
                  <c:v>26.268115942029112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241-4556-8F95-1BA18808F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524648"/>
        <c:axId val="377497600"/>
      </c:barChart>
      <c:catAx>
        <c:axId val="377524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7497600"/>
        <c:crosses val="autoZero"/>
        <c:auto val="1"/>
        <c:lblAlgn val="ctr"/>
        <c:lblOffset val="100"/>
        <c:noMultiLvlLbl val="0"/>
      </c:catAx>
      <c:valAx>
        <c:axId val="37749760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52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2,5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 smtClean="0"/>
              <a:t>iilor</a:t>
            </a:r>
            <a:r>
              <a:rPr lang="ro-RO" dirty="0" smtClean="0"/>
              <a:t> (toate campaniile)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PM'!$AL$2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'centralizare rezultate PM'!$AC$10:$AC$12</c:f>
              <c:strCache>
                <c:ptCount val="3"/>
                <c:pt idx="0">
                  <c:v>DB1</c:v>
                </c:pt>
                <c:pt idx="1">
                  <c:v>DB2</c:v>
                </c:pt>
                <c:pt idx="2">
                  <c:v>DB3</c:v>
                </c:pt>
              </c:strCache>
            </c:strRef>
          </c:cat>
          <c:val>
            <c:numRef>
              <c:f>'centralizare rezultate PM'!$AL$10:$AL$12</c:f>
              <c:numCache>
                <c:formatCode>0.00</c:formatCode>
                <c:ptCount val="3"/>
                <c:pt idx="0">
                  <c:v>21.082427536231979</c:v>
                </c:pt>
                <c:pt idx="1">
                  <c:v>18.968900966183607</c:v>
                </c:pt>
                <c:pt idx="2">
                  <c:v>22.101449275362299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5F-4696-AD9B-FF204258C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487408"/>
        <c:axId val="377467416"/>
      </c:barChart>
      <c:catAx>
        <c:axId val="37748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67416"/>
        <c:crosses val="autoZero"/>
        <c:auto val="1"/>
        <c:lblAlgn val="ctr"/>
        <c:lblOffset val="100"/>
        <c:noMultiLvlLbl val="0"/>
      </c:catAx>
      <c:valAx>
        <c:axId val="3774674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48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58"/>
          <a:ext cx="0" cy="0"/>
          <a:chOff x="15" y="58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55"/>
          <a:ext cx="0" cy="0"/>
          <a:chOff x="13" y="55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68"/>
          <a:ext cx="0" cy="0"/>
          <a:chOff x="13" y="68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4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17758" y="101757"/>
            <a:ext cx="11474242" cy="165575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o-RO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02706"/>
              </p:ext>
            </p:extLst>
          </p:nvPr>
        </p:nvGraphicFramePr>
        <p:xfrm>
          <a:off x="265471" y="2842011"/>
          <a:ext cx="11733240" cy="2253253"/>
        </p:xfrm>
        <a:graphic>
          <a:graphicData uri="http://schemas.openxmlformats.org/drawingml/2006/table">
            <a:tbl>
              <a:tblPr firstRow="1" bandRow="1">
                <a:solidFill>
                  <a:srgbClr val="FF66CC"/>
                </a:solidFill>
                <a:tableStyleId>{5C22544A-7EE6-4342-B048-85BDC9FD1C3A}</a:tableStyleId>
              </a:tblPr>
              <a:tblGrid>
                <a:gridCol w="1447730">
                  <a:extLst>
                    <a:ext uri="{9D8B030D-6E8A-4147-A177-3AD203B41FA5}">
                      <a16:colId xmlns="" xmlns:a16="http://schemas.microsoft.com/office/drawing/2014/main" val="913732662"/>
                    </a:ext>
                  </a:extLst>
                </a:gridCol>
                <a:gridCol w="1854889">
                  <a:extLst>
                    <a:ext uri="{9D8B030D-6E8A-4147-A177-3AD203B41FA5}">
                      <a16:colId xmlns="" xmlns:a16="http://schemas.microsoft.com/office/drawing/2014/main" val="2044489899"/>
                    </a:ext>
                  </a:extLst>
                </a:gridCol>
                <a:gridCol w="8430621">
                  <a:extLst>
                    <a:ext uri="{9D8B030D-6E8A-4147-A177-3AD203B41FA5}">
                      <a16:colId xmlns="" xmlns:a16="http://schemas.microsoft.com/office/drawing/2014/main" val="2848907714"/>
                    </a:ext>
                  </a:extLst>
                </a:gridCol>
              </a:tblGrid>
              <a:tr h="431242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</a:t>
                      </a:r>
                      <a:r>
                        <a:rPr lang="ro-RO" dirty="0"/>
                        <a:t>	</a:t>
                      </a:r>
                      <a:endParaRPr lang="ro-RO" dirty="0" smtClean="0"/>
                    </a:p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12015302"/>
                  </a:ext>
                </a:extLst>
              </a:tr>
              <a:tr h="55445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 smtClean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u="none" strike="noStrike" dirty="0" smtClean="0">
                          <a:effectLst/>
                        </a:rPr>
                        <a:t>SUD MUNTENIA</a:t>
                      </a:r>
                      <a:endParaRPr lang="ro-RO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DÂMBOVIȚA</a:t>
                      </a: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Amplasare </a:t>
                      </a:r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staţie de monitorizare (Trafic) </a:t>
                      </a:r>
                      <a:r>
                        <a:rPr lang="ro-RO" sz="18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ro-RO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Municipiul Târgoviște</a:t>
                      </a:r>
                      <a:r>
                        <a:rPr lang="ro-RO" sz="18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o-RO" sz="18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Instalare </a:t>
                      </a:r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echipamente prelevare </a:t>
                      </a:r>
                      <a:r>
                        <a:rPr lang="it-IT" sz="1800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PM</a:t>
                      </a:r>
                      <a:r>
                        <a:rPr lang="it-IT" sz="1800" b="1" i="0" u="none" strike="noStrike" baseline="-25000" dirty="0" smtClean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o-RO" sz="1800" b="1" i="0" u="none" strike="noStrike" baseline="-25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296378"/>
                  </a:ext>
                </a:extLst>
              </a:tr>
              <a:tr h="87583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PRAHOVA</a:t>
                      </a:r>
                      <a:endParaRPr lang="ro-RO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Amplasare </a:t>
                      </a:r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staţie de monitorizare (Trafic) (</a:t>
                      </a:r>
                      <a:r>
                        <a:rPr lang="it-IT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Localitate stabili</a:t>
                      </a:r>
                      <a:r>
                        <a:rPr lang="ro-RO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 activitatea </a:t>
                      </a:r>
                      <a:r>
                        <a:rPr lang="it-IT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</a:t>
                      </a:r>
                      <a:r>
                        <a:rPr lang="ro-RO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it-IT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it-IT" sz="1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o-RO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Instalare </a:t>
                      </a:r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echipamente prelevare </a:t>
                      </a:r>
                      <a:r>
                        <a:rPr lang="it-IT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it-IT" sz="1800" u="none" strike="noStrike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900910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5471" y="-127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1536112" y="5358876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9" y="5882096"/>
            <a:ext cx="2495550" cy="69024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12" name="Rectangle 11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2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9" y="1276583"/>
            <a:ext cx="7411197" cy="53445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22191" y="3462439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DB-3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632" y="3216218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22191" y="5586740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45" y="63096"/>
            <a:ext cx="4281878" cy="6703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DB-3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ile 3</a:t>
            </a:r>
            <a:r>
              <a:rPr lang="en-US" dirty="0" smtClean="0"/>
              <a:t>.</a:t>
            </a:r>
            <a:r>
              <a:rPr lang="ro-RO" dirty="0" smtClean="0"/>
              <a:t>5 și 3.6</a:t>
            </a:r>
            <a:r>
              <a:rPr lang="en-US" dirty="0" smtClean="0"/>
              <a:t>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783765" y="4349592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421467" y="2581597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DB-3</a:t>
            </a:r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7904721" y="4384596"/>
            <a:ext cx="405729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7956837" y="5833781"/>
            <a:ext cx="405729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23" name="TextBox 22"/>
          <p:cNvSpPr txBox="1"/>
          <p:nvPr/>
        </p:nvSpPr>
        <p:spPr>
          <a:xfrm>
            <a:off x="556560" y="6561130"/>
            <a:ext cx="2017307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 după redefinire, în prezent 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29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6468" y="820445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506346"/>
              </p:ext>
            </p:extLst>
          </p:nvPr>
        </p:nvGraphicFramePr>
        <p:xfrm>
          <a:off x="194091" y="1258652"/>
          <a:ext cx="551497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Worksheet" r:id="rId3" imgW="5514856" imgH="2181122" progId="Excel.Sheet.12">
                  <p:embed/>
                </p:oleObj>
              </mc:Choice>
              <mc:Fallback>
                <p:oleObj name="Worksheet" r:id="rId3" imgW="5514856" imgH="21811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091" y="1258652"/>
                        <a:ext cx="5514975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016669"/>
              </p:ext>
            </p:extLst>
          </p:nvPr>
        </p:nvGraphicFramePr>
        <p:xfrm>
          <a:off x="5353811" y="3508752"/>
          <a:ext cx="6578894" cy="319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97509"/>
              </p:ext>
            </p:extLst>
          </p:nvPr>
        </p:nvGraphicFramePr>
        <p:xfrm>
          <a:off x="1222310" y="946870"/>
          <a:ext cx="9331154" cy="2861997"/>
        </p:xfrm>
        <a:graphic>
          <a:graphicData uri="http://schemas.openxmlformats.org/drawingml/2006/table">
            <a:tbl>
              <a:tblPr/>
              <a:tblGrid>
                <a:gridCol w="453332">
                  <a:extLst>
                    <a:ext uri="{9D8B030D-6E8A-4147-A177-3AD203B41FA5}">
                      <a16:colId xmlns="" xmlns:a16="http://schemas.microsoft.com/office/drawing/2014/main" val="240983235"/>
                    </a:ext>
                  </a:extLst>
                </a:gridCol>
                <a:gridCol w="645419">
                  <a:extLst>
                    <a:ext uri="{9D8B030D-6E8A-4147-A177-3AD203B41FA5}">
                      <a16:colId xmlns="" xmlns:a16="http://schemas.microsoft.com/office/drawing/2014/main" val="2630654713"/>
                    </a:ext>
                  </a:extLst>
                </a:gridCol>
                <a:gridCol w="917933">
                  <a:extLst>
                    <a:ext uri="{9D8B030D-6E8A-4147-A177-3AD203B41FA5}">
                      <a16:colId xmlns="" xmlns:a16="http://schemas.microsoft.com/office/drawing/2014/main" val="278533842"/>
                    </a:ext>
                  </a:extLst>
                </a:gridCol>
                <a:gridCol w="650182">
                  <a:extLst>
                    <a:ext uri="{9D8B030D-6E8A-4147-A177-3AD203B41FA5}">
                      <a16:colId xmlns="" xmlns:a16="http://schemas.microsoft.com/office/drawing/2014/main" val="264771275"/>
                    </a:ext>
                  </a:extLst>
                </a:gridCol>
                <a:gridCol w="638562">
                  <a:extLst>
                    <a:ext uri="{9D8B030D-6E8A-4147-A177-3AD203B41FA5}">
                      <a16:colId xmlns="" xmlns:a16="http://schemas.microsoft.com/office/drawing/2014/main" val="2084291401"/>
                    </a:ext>
                  </a:extLst>
                </a:gridCol>
                <a:gridCol w="287353">
                  <a:extLst>
                    <a:ext uri="{9D8B030D-6E8A-4147-A177-3AD203B41FA5}">
                      <a16:colId xmlns="" xmlns:a16="http://schemas.microsoft.com/office/drawing/2014/main" val="4152876497"/>
                    </a:ext>
                  </a:extLst>
                </a:gridCol>
                <a:gridCol w="638562">
                  <a:extLst>
                    <a:ext uri="{9D8B030D-6E8A-4147-A177-3AD203B41FA5}">
                      <a16:colId xmlns="" xmlns:a16="http://schemas.microsoft.com/office/drawing/2014/main" val="1201120731"/>
                    </a:ext>
                  </a:extLst>
                </a:gridCol>
                <a:gridCol w="638562">
                  <a:extLst>
                    <a:ext uri="{9D8B030D-6E8A-4147-A177-3AD203B41FA5}">
                      <a16:colId xmlns="" xmlns:a16="http://schemas.microsoft.com/office/drawing/2014/main" val="2520293181"/>
                    </a:ext>
                  </a:extLst>
                </a:gridCol>
                <a:gridCol w="650182">
                  <a:extLst>
                    <a:ext uri="{9D8B030D-6E8A-4147-A177-3AD203B41FA5}">
                      <a16:colId xmlns="" xmlns:a16="http://schemas.microsoft.com/office/drawing/2014/main" val="2702454101"/>
                    </a:ext>
                  </a:extLst>
                </a:gridCol>
                <a:gridCol w="383138">
                  <a:extLst>
                    <a:ext uri="{9D8B030D-6E8A-4147-A177-3AD203B41FA5}">
                      <a16:colId xmlns="" xmlns:a16="http://schemas.microsoft.com/office/drawing/2014/main" val="1457067348"/>
                    </a:ext>
                  </a:extLst>
                </a:gridCol>
                <a:gridCol w="287353">
                  <a:extLst>
                    <a:ext uri="{9D8B030D-6E8A-4147-A177-3AD203B41FA5}">
                      <a16:colId xmlns="" xmlns:a16="http://schemas.microsoft.com/office/drawing/2014/main" val="2825989634"/>
                    </a:ext>
                  </a:extLst>
                </a:gridCol>
                <a:gridCol w="670490">
                  <a:extLst>
                    <a:ext uri="{9D8B030D-6E8A-4147-A177-3AD203B41FA5}">
                      <a16:colId xmlns="" xmlns:a16="http://schemas.microsoft.com/office/drawing/2014/main" val="981310804"/>
                    </a:ext>
                  </a:extLst>
                </a:gridCol>
                <a:gridCol w="670490">
                  <a:extLst>
                    <a:ext uri="{9D8B030D-6E8A-4147-A177-3AD203B41FA5}">
                      <a16:colId xmlns="" xmlns:a16="http://schemas.microsoft.com/office/drawing/2014/main" val="649180798"/>
                    </a:ext>
                  </a:extLst>
                </a:gridCol>
                <a:gridCol w="650182">
                  <a:extLst>
                    <a:ext uri="{9D8B030D-6E8A-4147-A177-3AD203B41FA5}">
                      <a16:colId xmlns="" xmlns:a16="http://schemas.microsoft.com/office/drawing/2014/main" val="1732720322"/>
                    </a:ext>
                  </a:extLst>
                </a:gridCol>
                <a:gridCol w="383138">
                  <a:extLst>
                    <a:ext uri="{9D8B030D-6E8A-4147-A177-3AD203B41FA5}">
                      <a16:colId xmlns="" xmlns:a16="http://schemas.microsoft.com/office/drawing/2014/main" val="2216021995"/>
                    </a:ext>
                  </a:extLst>
                </a:gridCol>
                <a:gridCol w="383138">
                  <a:extLst>
                    <a:ext uri="{9D8B030D-6E8A-4147-A177-3AD203B41FA5}">
                      <a16:colId xmlns="" xmlns:a16="http://schemas.microsoft.com/office/drawing/2014/main" val="3384049381"/>
                    </a:ext>
                  </a:extLst>
                </a:gridCol>
                <a:gridCol w="383138">
                  <a:extLst>
                    <a:ext uri="{9D8B030D-6E8A-4147-A177-3AD203B41FA5}">
                      <a16:colId xmlns="" xmlns:a16="http://schemas.microsoft.com/office/drawing/2014/main" val="2844557691"/>
                    </a:ext>
                  </a:extLst>
                </a:gridCol>
              </a:tblGrid>
              <a:tr h="195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DB-1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DB-1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DB-1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6418829"/>
                  </a:ext>
                </a:extLst>
              </a:tr>
              <a:tr h="100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140865"/>
                  </a:ext>
                </a:extLst>
              </a:tr>
              <a:tr h="19596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Aprilie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1a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2a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3a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27.67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3345970"/>
                  </a:ext>
                </a:extLst>
              </a:tr>
              <a:tr h="19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1b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2b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3b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11.12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1520335"/>
                  </a:ext>
                </a:extLst>
              </a:tr>
              <a:tr h="19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1c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2c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12.84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09-10.04.2021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 3c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17.81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1968740"/>
                  </a:ext>
                </a:extLst>
              </a:tr>
              <a:tr h="19596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Iulie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1a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2a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3a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797137"/>
                  </a:ext>
                </a:extLst>
              </a:tr>
              <a:tr h="19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1b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16.26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2b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3b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3509444"/>
                  </a:ext>
                </a:extLst>
              </a:tr>
              <a:tr h="19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1c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</a:t>
                      </a: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2c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27-28.07.2021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 3c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0651508"/>
                  </a:ext>
                </a:extLst>
              </a:tr>
              <a:tr h="19596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Noiembrie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1a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2a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3a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3031506"/>
                  </a:ext>
                </a:extLst>
              </a:tr>
              <a:tr h="19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1b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2b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28-29.11.2021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3b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1313185"/>
                  </a:ext>
                </a:extLst>
              </a:tr>
              <a:tr h="19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1c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2c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29-30.11.2021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III 3c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9280556"/>
                  </a:ext>
                </a:extLst>
              </a:tr>
              <a:tr h="19596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7591" marR="7591" marT="75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Ianuarie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1" marR="7591" marT="75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1a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35.42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2a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16.42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3a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9833426"/>
                  </a:ext>
                </a:extLst>
              </a:tr>
              <a:tr h="19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1b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2b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3b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46.92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6823430"/>
                  </a:ext>
                </a:extLst>
              </a:tr>
              <a:tr h="19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1c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2c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23.64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14.17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27-28.01.2022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IV 3c PM10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36.26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-1.93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9943138"/>
                  </a:ext>
                </a:extLst>
              </a:tr>
              <a:tr h="10093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 zile</a:t>
                      </a:r>
                    </a:p>
                  </a:txBody>
                  <a:tcPr marL="7591" marR="7591" marT="75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91" marR="7591" marT="7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738141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658867"/>
              </p:ext>
            </p:extLst>
          </p:nvPr>
        </p:nvGraphicFramePr>
        <p:xfrm>
          <a:off x="4655976" y="3866937"/>
          <a:ext cx="7048985" cy="283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10553464" y="4249599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1308" y="3646842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1832" y="6331341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95488"/>
              </p:ext>
            </p:extLst>
          </p:nvPr>
        </p:nvGraphicFramePr>
        <p:xfrm>
          <a:off x="386751" y="978736"/>
          <a:ext cx="6102149" cy="266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456127"/>
              </p:ext>
            </p:extLst>
          </p:nvPr>
        </p:nvGraphicFramePr>
        <p:xfrm>
          <a:off x="6036907" y="3470988"/>
          <a:ext cx="6033334" cy="329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val 14"/>
          <p:cNvSpPr/>
          <p:nvPr/>
        </p:nvSpPr>
        <p:spPr>
          <a:xfrm>
            <a:off x="1801350" y="115634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682965" y="4016174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7212" y="1665790"/>
            <a:ext cx="445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</a:t>
            </a:r>
            <a:r>
              <a:rPr lang="en-US" b="1" i="1" dirty="0" smtClean="0"/>
              <a:t> </a:t>
            </a:r>
            <a:r>
              <a:rPr lang="ro-RO" sz="1200" i="1" dirty="0"/>
              <a:t>(1 octombrie – 31 martie cf. L.104/2011)</a:t>
            </a:r>
            <a:endParaRPr lang="en-US" sz="1200" i="1" dirty="0"/>
          </a:p>
          <a:p>
            <a:endParaRPr lang="en-US" b="1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21896" y="2532143"/>
            <a:ext cx="4428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vară</a:t>
            </a:r>
            <a:r>
              <a:rPr lang="en-US" b="1" i="1" dirty="0" smtClean="0"/>
              <a:t>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  <a:p>
            <a:endParaRPr lang="en-US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 </a:t>
            </a:r>
            <a:endParaRPr lang="en-US" b="1" baseline="-250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</a:t>
            </a:r>
            <a:r>
              <a:rPr lang="ro-RO" dirty="0" smtClean="0">
                <a:solidFill>
                  <a:schemeClr val="tx1"/>
                </a:solidFill>
              </a:rPr>
              <a:t>prezentarea grafică </a:t>
            </a:r>
            <a:r>
              <a:rPr lang="ro-RO" dirty="0">
                <a:solidFill>
                  <a:schemeClr val="tx1"/>
                </a:solidFill>
              </a:rPr>
              <a:t>comparativă pentru </a:t>
            </a:r>
            <a:r>
              <a:rPr lang="ro-RO" dirty="0" smtClean="0">
                <a:solidFill>
                  <a:schemeClr val="tx1"/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tx1"/>
                </a:solidFill>
              </a:rPr>
              <a:t>2,5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0038168" y="3596915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577469" y="3600974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1114835" y="3590505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0075605" y="4851448"/>
            <a:ext cx="18136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I – industrial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7195362" y="3433560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9764232" y="38258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1" name="TextBox 60"/>
          <p:cNvSpPr txBox="1"/>
          <p:nvPr/>
        </p:nvSpPr>
        <p:spPr>
          <a:xfrm>
            <a:off x="10375178" y="38258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2" name="TextBox 61"/>
          <p:cNvSpPr txBox="1"/>
          <p:nvPr/>
        </p:nvSpPr>
        <p:spPr>
          <a:xfrm>
            <a:off x="10902453" y="380154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3" name="TextBox 62"/>
          <p:cNvSpPr txBox="1"/>
          <p:nvPr/>
        </p:nvSpPr>
        <p:spPr>
          <a:xfrm>
            <a:off x="7681285" y="3787335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068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r>
              <a:rPr lang="ro-RO" b="1" dirty="0" smtClean="0">
                <a:solidFill>
                  <a:schemeClr val="tx1"/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tx1"/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tx1"/>
                </a:solidFill>
              </a:rPr>
              <a:t>2,5</a:t>
            </a:r>
            <a:r>
              <a:rPr lang="ro-RO" b="1" u="sng" dirty="0" smtClean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tx1"/>
                </a:solidFill>
              </a:rPr>
              <a:t>nu coincid </a:t>
            </a:r>
            <a:r>
              <a:rPr lang="ro-RO" b="1" dirty="0">
                <a:solidFill>
                  <a:schemeClr val="tx1"/>
                </a:solidFill>
              </a:rPr>
              <a:t>pentru cei doi </a:t>
            </a:r>
            <a:r>
              <a:rPr lang="ro-RO" b="1" dirty="0" smtClean="0">
                <a:solidFill>
                  <a:schemeClr val="tx1"/>
                </a:solidFill>
              </a:rPr>
              <a:t>indicatori)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și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2,5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dirty="0" smtClean="0">
                <a:solidFill>
                  <a:schemeClr val="tx1"/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tx1"/>
                </a:solidFill>
              </a:rPr>
              <a:t>coincid</a:t>
            </a:r>
            <a:r>
              <a:rPr lang="ro-RO" b="1" dirty="0" smtClean="0">
                <a:solidFill>
                  <a:schemeClr val="tx1"/>
                </a:solidFill>
              </a:rPr>
              <a:t> pentru cei doi indicatori)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544291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parte; „Nr.zi” reprezintă numărul de zile cu „creșteri„ negative (neconcordanța dintre rezultate POIM și RNMCA)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77" y="1064678"/>
            <a:ext cx="6107659" cy="3850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19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DÂMBOVIȚA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DB1, DB2, DB3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28" y="2106076"/>
            <a:ext cx="201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:</a:t>
            </a:r>
            <a:r>
              <a:rPr lang="ro-RO" i="1" dirty="0" smtClean="0"/>
              <a:t> </a:t>
            </a:r>
            <a:r>
              <a:rPr lang="ro-RO" i="1" dirty="0"/>
              <a:t>Bulevardul Unirii nr. 21 A, </a:t>
            </a:r>
            <a:r>
              <a:rPr lang="ro-RO" i="1" dirty="0" smtClean="0"/>
              <a:t>Târgoviṣte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53796" y="1606977"/>
            <a:ext cx="3638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: </a:t>
            </a:r>
            <a:r>
              <a:rPr lang="ro-RO" i="1" dirty="0"/>
              <a:t>Calea Domnească nr. 227, municipiul Târgoviște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5051418" y="4992701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888292" y="500553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6669306" y="498678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7480191" y="4998884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8287194" y="5005535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9132364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5060204" y="5993005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5901459" y="597285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6756550" y="5895297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7536126" y="5907393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8299282" y="590211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9154373" y="587331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23546" y="5437274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CI, CII, CIII, CIV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0238008" y="505825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208820" y="589882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>
            <a:off x="5295207" y="1930143"/>
            <a:ext cx="3258589" cy="165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</p:cNvCxnSpPr>
          <p:nvPr/>
        </p:nvCxnSpPr>
        <p:spPr>
          <a:xfrm>
            <a:off x="2103120" y="2567741"/>
            <a:ext cx="1041573" cy="184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615502" y="3740148"/>
            <a:ext cx="35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Loca</a:t>
            </a:r>
            <a:r>
              <a:rPr lang="ro-RO" b="1" dirty="0" smtClean="0">
                <a:solidFill>
                  <a:srgbClr val="002060"/>
                </a:solidFill>
              </a:rPr>
              <a:t>ț</a:t>
            </a:r>
            <a:r>
              <a:rPr lang="en-US" b="1" dirty="0" err="1" smtClean="0">
                <a:solidFill>
                  <a:srgbClr val="002060"/>
                </a:solidFill>
              </a:rPr>
              <a:t>ia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o-RO" b="1" dirty="0" smtClean="0">
                <a:solidFill>
                  <a:srgbClr val="002060"/>
                </a:solidFill>
              </a:rPr>
              <a:t>1</a:t>
            </a:r>
            <a:r>
              <a:rPr lang="en-US" dirty="0" smtClean="0"/>
              <a:t>: </a:t>
            </a:r>
            <a:r>
              <a:rPr lang="it-IT" i="1" dirty="0"/>
              <a:t>Str. Calea </a:t>
            </a:r>
            <a:r>
              <a:rPr lang="it-IT" i="1" dirty="0" smtClean="0"/>
              <a:t>Bucure</a:t>
            </a:r>
            <a:r>
              <a:rPr lang="ro-RO" i="1" dirty="0" smtClean="0"/>
              <a:t>ș</a:t>
            </a:r>
            <a:r>
              <a:rPr lang="it-IT" i="1" dirty="0" smtClean="0"/>
              <a:t>ti </a:t>
            </a:r>
            <a:r>
              <a:rPr lang="it-IT" i="1" dirty="0"/>
              <a:t>nr. 28, </a:t>
            </a:r>
            <a:r>
              <a:rPr lang="it-IT" i="1" dirty="0" smtClean="0"/>
              <a:t>Târgovi</a:t>
            </a:r>
            <a:r>
              <a:rPr lang="ro-RO" i="1" dirty="0" smtClean="0"/>
              <a:t>ș</a:t>
            </a:r>
            <a:r>
              <a:rPr lang="it-IT" i="1" dirty="0" smtClean="0"/>
              <a:t>te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38" idx="1"/>
          </p:cNvCxnSpPr>
          <p:nvPr/>
        </p:nvCxnSpPr>
        <p:spPr>
          <a:xfrm flipH="1" flipV="1">
            <a:off x="6669306" y="3245728"/>
            <a:ext cx="1946196" cy="8175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03085"/>
              </p:ext>
            </p:extLst>
          </p:nvPr>
        </p:nvGraphicFramePr>
        <p:xfrm>
          <a:off x="149166" y="5632751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44" name="8-Point Star 43"/>
          <p:cNvSpPr/>
          <p:nvPr/>
        </p:nvSpPr>
        <p:spPr>
          <a:xfrm>
            <a:off x="2988398" y="6505530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5" name="8-Point Star 44"/>
          <p:cNvSpPr/>
          <p:nvPr/>
        </p:nvSpPr>
        <p:spPr>
          <a:xfrm>
            <a:off x="155561" y="6150982"/>
            <a:ext cx="251269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6" name="8-Point Star 45"/>
          <p:cNvSpPr/>
          <p:nvPr/>
        </p:nvSpPr>
        <p:spPr>
          <a:xfrm>
            <a:off x="1467178" y="6155638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2031580" y="6167831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8" name="TextBox 47"/>
          <p:cNvSpPr txBox="1"/>
          <p:nvPr/>
        </p:nvSpPr>
        <p:spPr>
          <a:xfrm>
            <a:off x="-8124" y="4935204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29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94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mari concentrații pentru toate locațiile;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pentru locațiile DB1 și DB3 au valori apropiate (29,94 µg/m</a:t>
            </a:r>
            <a:r>
              <a:rPr lang="ro-RO" baseline="30000" dirty="0" smtClean="0"/>
              <a:t>3</a:t>
            </a:r>
            <a:r>
              <a:rPr lang="ro-RO" dirty="0" smtClean="0"/>
              <a:t> – 31,17 µg/m</a:t>
            </a:r>
            <a:r>
              <a:rPr lang="ro-RO" baseline="30000" dirty="0" smtClean="0"/>
              <a:t>3</a:t>
            </a:r>
            <a:r>
              <a:rPr lang="ro-RO" dirty="0" smtClean="0"/>
              <a:t>) ceea ce indică o bună reprezentativitate a celor două locații;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DB3.</a:t>
            </a:r>
            <a:endParaRPr lang="ro-RO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7684"/>
              </p:ext>
            </p:extLst>
          </p:nvPr>
        </p:nvGraphicFramePr>
        <p:xfrm>
          <a:off x="216929" y="1282154"/>
          <a:ext cx="3724815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937075"/>
              </p:ext>
            </p:extLst>
          </p:nvPr>
        </p:nvGraphicFramePr>
        <p:xfrm>
          <a:off x="4207909" y="1282153"/>
          <a:ext cx="373705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106567"/>
              </p:ext>
            </p:extLst>
          </p:nvPr>
        </p:nvGraphicFramePr>
        <p:xfrm>
          <a:off x="8139829" y="1282154"/>
          <a:ext cx="373705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3433"/>
              </p:ext>
            </p:extLst>
          </p:nvPr>
        </p:nvGraphicFramePr>
        <p:xfrm>
          <a:off x="216929" y="3652580"/>
          <a:ext cx="4828896" cy="282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70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61227"/>
              </p:ext>
            </p:extLst>
          </p:nvPr>
        </p:nvGraphicFramePr>
        <p:xfrm>
          <a:off x="69574" y="119270"/>
          <a:ext cx="12052851" cy="6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-Point Star 2"/>
          <p:cNvSpPr/>
          <p:nvPr/>
        </p:nvSpPr>
        <p:spPr>
          <a:xfrm>
            <a:off x="11323867" y="1081078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4" name="8-Point Star 3"/>
          <p:cNvSpPr/>
          <p:nvPr/>
        </p:nvSpPr>
        <p:spPr>
          <a:xfrm>
            <a:off x="9607993" y="1081078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5" name="8-Point Star 4"/>
          <p:cNvSpPr/>
          <p:nvPr/>
        </p:nvSpPr>
        <p:spPr>
          <a:xfrm>
            <a:off x="2556933" y="1081078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5797400" y="1081078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75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034580"/>
              </p:ext>
            </p:extLst>
          </p:nvPr>
        </p:nvGraphicFramePr>
        <p:xfrm>
          <a:off x="216929" y="1239480"/>
          <a:ext cx="3852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508377"/>
              </p:ext>
            </p:extLst>
          </p:nvPr>
        </p:nvGraphicFramePr>
        <p:xfrm>
          <a:off x="4244901" y="1239480"/>
          <a:ext cx="3843383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053432"/>
              </p:ext>
            </p:extLst>
          </p:nvPr>
        </p:nvGraphicFramePr>
        <p:xfrm>
          <a:off x="8264255" y="1239481"/>
          <a:ext cx="3717295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066056"/>
              </p:ext>
            </p:extLst>
          </p:nvPr>
        </p:nvGraphicFramePr>
        <p:xfrm>
          <a:off x="216929" y="3688339"/>
          <a:ext cx="4745769" cy="290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42560" y="3652580"/>
            <a:ext cx="6738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mari concentrații pentru toate locațiile;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pentru locațiile DB1 și DB3 au valori apropiate: 22,10 µg/m</a:t>
            </a:r>
            <a:r>
              <a:rPr lang="ro-RO" baseline="30000" dirty="0" smtClean="0"/>
              <a:t>3</a:t>
            </a:r>
            <a:r>
              <a:rPr lang="ro-RO" dirty="0" smtClean="0"/>
              <a:t> la DB3 și 21,08 µg/m</a:t>
            </a:r>
            <a:r>
              <a:rPr lang="ro-RO" baseline="30000" dirty="0" smtClean="0"/>
              <a:t>3</a:t>
            </a:r>
            <a:r>
              <a:rPr lang="ro-RO" dirty="0" smtClean="0"/>
              <a:t>la DB1 ceea ce indică o bună reprezentativitate a celor două locații,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440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94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Observații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mari concentrații;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DB3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295359"/>
              </p:ext>
            </p:extLst>
          </p:nvPr>
        </p:nvGraphicFramePr>
        <p:xfrm>
          <a:off x="216930" y="1232050"/>
          <a:ext cx="385199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020157"/>
              </p:ext>
            </p:extLst>
          </p:nvPr>
        </p:nvGraphicFramePr>
        <p:xfrm>
          <a:off x="4248171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739277"/>
              </p:ext>
            </p:extLst>
          </p:nvPr>
        </p:nvGraphicFramePr>
        <p:xfrm>
          <a:off x="8267894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397879"/>
              </p:ext>
            </p:extLst>
          </p:nvPr>
        </p:nvGraphicFramePr>
        <p:xfrm>
          <a:off x="216929" y="3752563"/>
          <a:ext cx="475488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48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929" y="1930539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2,5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13132"/>
              </p:ext>
            </p:extLst>
          </p:nvPr>
        </p:nvGraphicFramePr>
        <p:xfrm>
          <a:off x="3645902" y="4248714"/>
          <a:ext cx="430827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947">
                  <a:extLst>
                    <a:ext uri="{9D8B030D-6E8A-4147-A177-3AD203B41FA5}">
                      <a16:colId xmlns="" xmlns:a16="http://schemas.microsoft.com/office/drawing/2014/main" val="2237424392"/>
                    </a:ext>
                  </a:extLst>
                </a:gridCol>
                <a:gridCol w="686118">
                  <a:extLst>
                    <a:ext uri="{9D8B030D-6E8A-4147-A177-3AD203B41FA5}">
                      <a16:colId xmlns="" xmlns:a16="http://schemas.microsoft.com/office/drawing/2014/main" val="2951162878"/>
                    </a:ext>
                  </a:extLst>
                </a:gridCol>
                <a:gridCol w="724218">
                  <a:extLst>
                    <a:ext uri="{9D8B030D-6E8A-4147-A177-3AD203B41FA5}">
                      <a16:colId xmlns="" xmlns:a16="http://schemas.microsoft.com/office/drawing/2014/main" val="4274124013"/>
                    </a:ext>
                  </a:extLst>
                </a:gridCol>
                <a:gridCol w="1281430">
                  <a:extLst>
                    <a:ext uri="{9D8B030D-6E8A-4147-A177-3AD203B41FA5}">
                      <a16:colId xmlns="" xmlns:a16="http://schemas.microsoft.com/office/drawing/2014/main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="" xmlns:a16="http://schemas.microsoft.com/office/drawing/2014/main" val="3068615697"/>
                    </a:ext>
                  </a:extLst>
                </a:gridCol>
                <a:gridCol w="640461">
                  <a:extLst>
                    <a:ext uri="{9D8B030D-6E8A-4147-A177-3AD203B41FA5}">
                      <a16:colId xmlns="" xmlns:a16="http://schemas.microsoft.com/office/drawing/2014/main" val="2649394172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Nr.zi</a:t>
                      </a:r>
                    </a:p>
                    <a:p>
                      <a:pPr algn="l" fontAlgn="b"/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48942"/>
                  </a:ext>
                </a:extLst>
              </a:tr>
              <a:tr h="159556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DB1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348622"/>
                  </a:ext>
                </a:extLst>
              </a:tr>
              <a:tr h="23437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DB2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u="none" strike="noStrike" dirty="0" smtClean="0">
                          <a:effectLst/>
                        </a:rPr>
                        <a:t>DB3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232970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680221" y="5594200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DB-3</a:t>
            </a:r>
            <a:endParaRPr lang="ro-RO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77356"/>
              </p:ext>
            </p:extLst>
          </p:nvPr>
        </p:nvGraphicFramePr>
        <p:xfrm>
          <a:off x="8501778" y="1264236"/>
          <a:ext cx="1435745" cy="7524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515988424"/>
                    </a:ext>
                  </a:extLst>
                </a:gridCol>
                <a:gridCol w="826145">
                  <a:extLst>
                    <a:ext uri="{9D8B030D-6E8A-4147-A177-3AD203B41FA5}">
                      <a16:colId xmlns="" xmlns:a16="http://schemas.microsoft.com/office/drawing/2014/main" val="376282228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Locația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>
                          <a:effectLst/>
                        </a:rPr>
                        <a:t>PM2,5/PM10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60093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dirty="0" smtClean="0">
                          <a:effectLst/>
                        </a:rPr>
                        <a:t>DB1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 smtClean="0">
                          <a:effectLst/>
                        </a:rPr>
                        <a:t>0,70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738488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dirty="0" smtClean="0">
                          <a:effectLst/>
                        </a:rPr>
                        <a:t>DB2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 smtClean="0">
                          <a:effectLst/>
                        </a:rPr>
                        <a:t>0,78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5084567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dirty="0" smtClean="0">
                          <a:effectLst/>
                        </a:rPr>
                        <a:t>DB3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100" u="none" strike="noStrike" dirty="0" smtClean="0">
                          <a:effectLst/>
                        </a:rPr>
                        <a:t>0,71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6522987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26442"/>
              </p:ext>
            </p:extLst>
          </p:nvPr>
        </p:nvGraphicFramePr>
        <p:xfrm>
          <a:off x="3697157" y="3197117"/>
          <a:ext cx="4524092" cy="10001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2085896612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165087858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3859390631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388904742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841398071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450416727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889973729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766862437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444563704"/>
                    </a:ext>
                  </a:extLst>
                </a:gridCol>
                <a:gridCol w="649288">
                  <a:extLst>
                    <a:ext uri="{9D8B030D-6E8A-4147-A177-3AD203B41FA5}">
                      <a16:colId xmlns="" xmlns:a16="http://schemas.microsoft.com/office/drawing/2014/main" val="3169315864"/>
                    </a:ext>
                  </a:extLst>
                </a:gridCol>
                <a:gridCol w="609319">
                  <a:extLst>
                    <a:ext uri="{9D8B030D-6E8A-4147-A177-3AD203B41FA5}">
                      <a16:colId xmlns="" xmlns:a16="http://schemas.microsoft.com/office/drawing/2014/main" val="338092217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Locația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596333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media </a:t>
                      </a:r>
                      <a:r>
                        <a:rPr lang="ro-RO" sz="1100" u="none" strike="noStrike" dirty="0" smtClean="0">
                          <a:effectLst/>
                        </a:rPr>
                        <a:t>BaP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923644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dirty="0" smtClean="0">
                          <a:effectLst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0,61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dirty="0" smtClean="0">
                          <a:effectLst/>
                        </a:rPr>
                        <a:t>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dirty="0" smtClean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2,19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2,84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2,50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4,22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1,34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4,22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462927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,6</a:t>
                      </a:r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0,97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dirty="0" smtClean="0">
                          <a:effectLst/>
                        </a:rPr>
                        <a:t>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dirty="0" smtClean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2,08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3,13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1,68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2,56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1,11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3,13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413574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DB3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dirty="0" smtClean="0">
                          <a:effectLst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1,23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dirty="0" smtClean="0">
                          <a:effectLst/>
                        </a:rPr>
                        <a:t>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r>
                        <a:rPr lang="ro-RO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dirty="0" smtClean="0">
                          <a:effectLst/>
                        </a:rPr>
                        <a:t>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2,00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2,73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3,99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5,52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1,74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5,52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576829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67278"/>
              </p:ext>
            </p:extLst>
          </p:nvPr>
        </p:nvGraphicFramePr>
        <p:xfrm>
          <a:off x="3697158" y="1903186"/>
          <a:ext cx="4325937" cy="9310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2974147544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4280963504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512344232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908411341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3749740434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153534976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3326899720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4200514585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1902507110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704762206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83728559"/>
                    </a:ext>
                  </a:extLst>
                </a:gridCol>
              </a:tblGrid>
              <a:tr h="2223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Locația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1603116"/>
                  </a:ext>
                </a:extLst>
              </a:tr>
              <a:tr h="157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7467738"/>
                  </a:ext>
                </a:extLst>
              </a:tr>
              <a:tr h="47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23,58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27,45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10,36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16,58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30,13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34,51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20,26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26,90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21,08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34,51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47089151"/>
                  </a:ext>
                </a:extLst>
              </a:tr>
              <a:tr h="6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18,03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24,91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12,71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13,68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29,47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33,88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15,67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21,20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18,97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33,88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46213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DB3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19,54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25,82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15,07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18,12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21,44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25,63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32,37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37,86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22,10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37,86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6896275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84880"/>
              </p:ext>
            </p:extLst>
          </p:nvPr>
        </p:nvGraphicFramePr>
        <p:xfrm>
          <a:off x="3697157" y="308684"/>
          <a:ext cx="4325937" cy="9325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2687518387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866141851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3292568305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837424929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1135622460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364946906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33323085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940517077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91124941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4149545660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3811842120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Locația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00745209"/>
                  </a:ext>
                </a:extLst>
              </a:tr>
              <a:tr h="149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5103860"/>
                  </a:ext>
                </a:extLst>
              </a:tr>
              <a:tr h="1882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DB1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33,57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42,30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20,50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28,26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38,92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42,84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26,75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35,42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29,94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42,84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39801092"/>
                  </a:ext>
                </a:extLst>
              </a:tr>
              <a:tr h="199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24,61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36,41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18,15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18,66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36,84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41,39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18,21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23,64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24,45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41,39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54799983"/>
                  </a:ext>
                </a:extLst>
              </a:tr>
              <a:tr h="141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DB3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33,82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41,49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23,73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28,17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26,93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32,34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40,19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46,92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31,17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46,92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1995059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6929" y="3197117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463" y="4320072"/>
            <a:ext cx="4342537" cy="23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1559</Words>
  <Application>Microsoft Office PowerPoint</Application>
  <PresentationFormat>Widescreen</PresentationFormat>
  <Paragraphs>577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138</cp:revision>
  <dcterms:created xsi:type="dcterms:W3CDTF">2022-01-26T07:33:02Z</dcterms:created>
  <dcterms:modified xsi:type="dcterms:W3CDTF">2023-04-12T14:27:48Z</dcterms:modified>
</cp:coreProperties>
</file>