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77" r:id="rId5"/>
    <p:sldId id="276" r:id="rId6"/>
    <p:sldId id="272" r:id="rId7"/>
    <p:sldId id="278" r:id="rId8"/>
    <p:sldId id="273" r:id="rId9"/>
    <p:sldId id="279" r:id="rId10"/>
    <p:sldId id="280" r:id="rId11"/>
    <p:sldId id="271" r:id="rId12"/>
    <p:sldId id="274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  <a:srgbClr val="0000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SOV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SOV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SOV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SOV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V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V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V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SOV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BV1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94932731621381"/>
          <c:y val="3.1948420853518171E-2"/>
          <c:w val="0.83424221537723331"/>
          <c:h val="0.90338574025482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BB-4FE3-894C-44FDFC65450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BB-4FE3-894C-44FDFC65450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BB-4FE3-894C-44FDFC65450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BB-4FE3-894C-44FDFC65450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BB-4FE3-894C-44FDFC654501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BB-4FE3-894C-44FDFC654501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PM'!$Z$4,'centralizare rezultate PM'!$AF$4)</c:f>
              <c:numCache>
                <c:formatCode>0.00</c:formatCode>
                <c:ptCount val="5"/>
                <c:pt idx="0">
                  <c:v>36.684782608695642</c:v>
                </c:pt>
                <c:pt idx="1">
                  <c:v>27.264492753623308</c:v>
                </c:pt>
                <c:pt idx="2">
                  <c:v>43.115942028985387</c:v>
                </c:pt>
                <c:pt idx="3">
                  <c:v>58.786231884057941</c:v>
                </c:pt>
                <c:pt idx="4">
                  <c:v>26.358695652174131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0BB-4FE3-894C-44FDFC65450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0BB-4FE3-894C-44FDFC65450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0BB-4FE3-894C-44FDFC65450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0BB-4FE3-894C-44FDFC65450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0BB-4FE3-894C-44FDFC65450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0BB-4FE3-894C-44FDFC654501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PM'!$Z$5,'centralizare rezultate PM'!$AF$5)</c:f>
              <c:numCache>
                <c:formatCode>0.00</c:formatCode>
                <c:ptCount val="5"/>
                <c:pt idx="0">
                  <c:v>47.554347826086754</c:v>
                </c:pt>
                <c:pt idx="1">
                  <c:v>30.525362318840941</c:v>
                </c:pt>
                <c:pt idx="2">
                  <c:v>35.77898550724646</c:v>
                </c:pt>
                <c:pt idx="3">
                  <c:v>28.804347826086602</c:v>
                </c:pt>
                <c:pt idx="4">
                  <c:v>30.3442028985504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0BB-4FE3-894C-44FDFC65450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0BB-4FE3-894C-44FDFC65450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0BB-4FE3-894C-44FDFC65450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0BB-4FE3-894C-44FDFC65450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0BB-4FE3-894C-44FDFC65450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0BB-4FE3-894C-44FDFC654501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0BB-4FE3-894C-44FDFC65450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PM'!$Z$6,'centralizare rezultate PM'!$AF$6)</c:f>
              <c:numCache>
                <c:formatCode>0.00</c:formatCode>
                <c:ptCount val="5"/>
                <c:pt idx="0">
                  <c:v>47.010869565217646</c:v>
                </c:pt>
                <c:pt idx="1">
                  <c:v>30.887681159420513</c:v>
                </c:pt>
                <c:pt idx="2">
                  <c:v>59.692028985507115</c:v>
                </c:pt>
                <c:pt idx="3">
                  <c:v>21.105072463768106</c:v>
                </c:pt>
                <c:pt idx="4">
                  <c:v>26.721014492753696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20BB-4FE3-894C-44FDFC654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431704"/>
        <c:axId val="295429352"/>
      </c:barChart>
      <c:catAx>
        <c:axId val="295431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429352"/>
        <c:crosses val="autoZero"/>
        <c:auto val="1"/>
        <c:lblAlgn val="ctr"/>
        <c:lblOffset val="100"/>
        <c:noMultiLvlLbl val="0"/>
      </c:catAx>
      <c:valAx>
        <c:axId val="29542935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4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automate (analizor Derenda) BV-6 RNMCA (FU) ȘI POIM (T)</a:t>
            </a:r>
          </a:p>
          <a:p>
            <a:pPr>
              <a:defRPr/>
            </a:pPr>
            <a:r>
              <a:rPr lang="ro-RO" sz="1400" b="0" baseline="0" dirty="0" smtClean="0"/>
              <a:t>PM</a:t>
            </a:r>
            <a:r>
              <a:rPr lang="ro-RO" sz="1400" b="0" baseline="-25000" dirty="0" smtClean="0"/>
              <a:t>2,5</a:t>
            </a:r>
            <a:endParaRPr lang="en-US" sz="1400" b="0" baseline="0" dirty="0"/>
          </a:p>
        </c:rich>
      </c:tx>
      <c:layout>
        <c:manualLayout>
          <c:xMode val="edge"/>
          <c:yMode val="edge"/>
          <c:x val="0.16988507221819665"/>
          <c:y val="2.0714133607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7214708696681069"/>
          <c:w val="0.97267512469656614"/>
          <c:h val="0.70661815898410107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PM2.5'!$B$1</c:f>
              <c:strCache>
                <c:ptCount val="1"/>
                <c:pt idx="0">
                  <c:v>BV-6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PM2.5'!$B$2:$B$214</c:f>
              <c:numCache>
                <c:formatCode>#,##0.00</c:formatCode>
                <c:ptCount val="213"/>
                <c:pt idx="0">
                  <c:v>34.81</c:v>
                </c:pt>
                <c:pt idx="1">
                  <c:v>21.02</c:v>
                </c:pt>
                <c:pt idx="2">
                  <c:v>31.78</c:v>
                </c:pt>
                <c:pt idx="3">
                  <c:v>60.01</c:v>
                </c:pt>
                <c:pt idx="4">
                  <c:v>36.840000000000003</c:v>
                </c:pt>
                <c:pt idx="5">
                  <c:v>11.92</c:v>
                </c:pt>
                <c:pt idx="6">
                  <c:v>14.69</c:v>
                </c:pt>
                <c:pt idx="7">
                  <c:v>19.399999999999999</c:v>
                </c:pt>
                <c:pt idx="8">
                  <c:v>25.23</c:v>
                </c:pt>
                <c:pt idx="9">
                  <c:v>28.31</c:v>
                </c:pt>
                <c:pt idx="10">
                  <c:v>37.54</c:v>
                </c:pt>
                <c:pt idx="11">
                  <c:v>40.020000000000003</c:v>
                </c:pt>
                <c:pt idx="12">
                  <c:v>28.03</c:v>
                </c:pt>
                <c:pt idx="13">
                  <c:v>23.63</c:v>
                </c:pt>
                <c:pt idx="14">
                  <c:v>25.59</c:v>
                </c:pt>
                <c:pt idx="15">
                  <c:v>52.01</c:v>
                </c:pt>
                <c:pt idx="16">
                  <c:v>43.75</c:v>
                </c:pt>
                <c:pt idx="17">
                  <c:v>28.26</c:v>
                </c:pt>
                <c:pt idx="18">
                  <c:v>20.420000000000002</c:v>
                </c:pt>
                <c:pt idx="19">
                  <c:v>29.56</c:v>
                </c:pt>
                <c:pt idx="20">
                  <c:v>60.7</c:v>
                </c:pt>
                <c:pt idx="21">
                  <c:v>95.21</c:v>
                </c:pt>
                <c:pt idx="22">
                  <c:v>84.07</c:v>
                </c:pt>
                <c:pt idx="23">
                  <c:v>20.25</c:v>
                </c:pt>
                <c:pt idx="24">
                  <c:v>29.15</c:v>
                </c:pt>
                <c:pt idx="25">
                  <c:v>44.24</c:v>
                </c:pt>
                <c:pt idx="26">
                  <c:v>59.05</c:v>
                </c:pt>
                <c:pt idx="27">
                  <c:v>61.04</c:v>
                </c:pt>
                <c:pt idx="28">
                  <c:v>47.34</c:v>
                </c:pt>
                <c:pt idx="29">
                  <c:v>58.18</c:v>
                </c:pt>
                <c:pt idx="30">
                  <c:v>45.66</c:v>
                </c:pt>
                <c:pt idx="31">
                  <c:v>31.19</c:v>
                </c:pt>
                <c:pt idx="32">
                  <c:v>37.04</c:v>
                </c:pt>
                <c:pt idx="33">
                  <c:v>13.5</c:v>
                </c:pt>
                <c:pt idx="34">
                  <c:v>46.74</c:v>
                </c:pt>
                <c:pt idx="35">
                  <c:v>55.92</c:v>
                </c:pt>
                <c:pt idx="36">
                  <c:v>31.39</c:v>
                </c:pt>
                <c:pt idx="37">
                  <c:v>24.19</c:v>
                </c:pt>
                <c:pt idx="38">
                  <c:v>9.2200000000000006</c:v>
                </c:pt>
                <c:pt idx="39">
                  <c:v>5.69</c:v>
                </c:pt>
                <c:pt idx="40">
                  <c:v>6.57</c:v>
                </c:pt>
                <c:pt idx="41">
                  <c:v>9.08</c:v>
                </c:pt>
                <c:pt idx="42">
                  <c:v>11.04</c:v>
                </c:pt>
                <c:pt idx="43">
                  <c:v>10.3</c:v>
                </c:pt>
                <c:pt idx="44">
                  <c:v>16.02</c:v>
                </c:pt>
                <c:pt idx="45">
                  <c:v>12.3</c:v>
                </c:pt>
                <c:pt idx="46">
                  <c:v>15.75</c:v>
                </c:pt>
                <c:pt idx="47">
                  <c:v>7.04</c:v>
                </c:pt>
                <c:pt idx="48">
                  <c:v>6.22</c:v>
                </c:pt>
                <c:pt idx="49">
                  <c:v>8.3699999999999992</c:v>
                </c:pt>
                <c:pt idx="50">
                  <c:v>9.99</c:v>
                </c:pt>
                <c:pt idx="51">
                  <c:v>16.89</c:v>
                </c:pt>
                <c:pt idx="52">
                  <c:v>18.84</c:v>
                </c:pt>
                <c:pt idx="53">
                  <c:v>13.14</c:v>
                </c:pt>
                <c:pt idx="54">
                  <c:v>8.25</c:v>
                </c:pt>
                <c:pt idx="55">
                  <c:v>11.71</c:v>
                </c:pt>
                <c:pt idx="56">
                  <c:v>15.84</c:v>
                </c:pt>
                <c:pt idx="57">
                  <c:v>13.08</c:v>
                </c:pt>
                <c:pt idx="58">
                  <c:v>13.48</c:v>
                </c:pt>
                <c:pt idx="59">
                  <c:v>18.600000000000001</c:v>
                </c:pt>
                <c:pt idx="60">
                  <c:v>7.01</c:v>
                </c:pt>
                <c:pt idx="61">
                  <c:v>7.46</c:v>
                </c:pt>
                <c:pt idx="62">
                  <c:v>4.53</c:v>
                </c:pt>
                <c:pt idx="63">
                  <c:v>5.3</c:v>
                </c:pt>
                <c:pt idx="64">
                  <c:v>7.4</c:v>
                </c:pt>
                <c:pt idx="65">
                  <c:v>6.39</c:v>
                </c:pt>
                <c:pt idx="66">
                  <c:v>4.46</c:v>
                </c:pt>
                <c:pt idx="67">
                  <c:v>8.5500000000000007</c:v>
                </c:pt>
                <c:pt idx="68">
                  <c:v>8.0299999999999994</c:v>
                </c:pt>
                <c:pt idx="69">
                  <c:v>7.99</c:v>
                </c:pt>
                <c:pt idx="70">
                  <c:v>7.62</c:v>
                </c:pt>
                <c:pt idx="71">
                  <c:v>9.18</c:v>
                </c:pt>
                <c:pt idx="72">
                  <c:v>11.7</c:v>
                </c:pt>
                <c:pt idx="73">
                  <c:v>9.44</c:v>
                </c:pt>
                <c:pt idx="74">
                  <c:v>8.4499999999999993</c:v>
                </c:pt>
                <c:pt idx="75">
                  <c:v>8.3000000000000007</c:v>
                </c:pt>
                <c:pt idx="76">
                  <c:v>7.97</c:v>
                </c:pt>
                <c:pt idx="77">
                  <c:v>7.55</c:v>
                </c:pt>
                <c:pt idx="78">
                  <c:v>7.59</c:v>
                </c:pt>
                <c:pt idx="79">
                  <c:v>9.3800000000000008</c:v>
                </c:pt>
                <c:pt idx="80">
                  <c:v>10.96</c:v>
                </c:pt>
                <c:pt idx="81">
                  <c:v>6.61</c:v>
                </c:pt>
                <c:pt idx="82">
                  <c:v>6.68</c:v>
                </c:pt>
                <c:pt idx="83">
                  <c:v>7.95</c:v>
                </c:pt>
                <c:pt idx="84">
                  <c:v>7.63</c:v>
                </c:pt>
                <c:pt idx="85">
                  <c:v>4.09</c:v>
                </c:pt>
                <c:pt idx="86">
                  <c:v>3.7</c:v>
                </c:pt>
                <c:pt idx="87">
                  <c:v>5.27</c:v>
                </c:pt>
                <c:pt idx="88">
                  <c:v>6.4</c:v>
                </c:pt>
                <c:pt idx="89">
                  <c:v>4.29</c:v>
                </c:pt>
                <c:pt idx="90">
                  <c:v>3.96</c:v>
                </c:pt>
                <c:pt idx="91">
                  <c:v>7.16</c:v>
                </c:pt>
                <c:pt idx="92">
                  <c:v>8.41</c:v>
                </c:pt>
                <c:pt idx="93">
                  <c:v>4.5599999999999996</c:v>
                </c:pt>
                <c:pt idx="94">
                  <c:v>4.91</c:v>
                </c:pt>
                <c:pt idx="95">
                  <c:v>6.31</c:v>
                </c:pt>
                <c:pt idx="96">
                  <c:v>4.67</c:v>
                </c:pt>
                <c:pt idx="97">
                  <c:v>4.37</c:v>
                </c:pt>
                <c:pt idx="98">
                  <c:v>6.67</c:v>
                </c:pt>
                <c:pt idx="99">
                  <c:v>6.82</c:v>
                </c:pt>
                <c:pt idx="100">
                  <c:v>7.56</c:v>
                </c:pt>
                <c:pt idx="101">
                  <c:v>8.3699999999999992</c:v>
                </c:pt>
                <c:pt idx="102">
                  <c:v>8.9700000000000006</c:v>
                </c:pt>
                <c:pt idx="103">
                  <c:v>7.58</c:v>
                </c:pt>
                <c:pt idx="104">
                  <c:v>4.49</c:v>
                </c:pt>
                <c:pt idx="105">
                  <c:v>6.87</c:v>
                </c:pt>
                <c:pt idx="106">
                  <c:v>6.21</c:v>
                </c:pt>
                <c:pt idx="107">
                  <c:v>7.72</c:v>
                </c:pt>
                <c:pt idx="108">
                  <c:v>6.35</c:v>
                </c:pt>
                <c:pt idx="109">
                  <c:v>7.27</c:v>
                </c:pt>
                <c:pt idx="110">
                  <c:v>6.58</c:v>
                </c:pt>
                <c:pt idx="111">
                  <c:v>7.4</c:v>
                </c:pt>
                <c:pt idx="112">
                  <c:v>5.94</c:v>
                </c:pt>
                <c:pt idx="113">
                  <c:v>5.59</c:v>
                </c:pt>
                <c:pt idx="114">
                  <c:v>6.41</c:v>
                </c:pt>
                <c:pt idx="115">
                  <c:v>7.23</c:v>
                </c:pt>
                <c:pt idx="116">
                  <c:v>5.78</c:v>
                </c:pt>
                <c:pt idx="117">
                  <c:v>7.06</c:v>
                </c:pt>
                <c:pt idx="118">
                  <c:v>7.19</c:v>
                </c:pt>
                <c:pt idx="119">
                  <c:v>6.73</c:v>
                </c:pt>
                <c:pt idx="120">
                  <c:v>3.38</c:v>
                </c:pt>
                <c:pt idx="121">
                  <c:v>4.58</c:v>
                </c:pt>
                <c:pt idx="122">
                  <c:v>5.95</c:v>
                </c:pt>
                <c:pt idx="123">
                  <c:v>7.36</c:v>
                </c:pt>
                <c:pt idx="124">
                  <c:v>7.96</c:v>
                </c:pt>
                <c:pt idx="125">
                  <c:v>6.51</c:v>
                </c:pt>
                <c:pt idx="126">
                  <c:v>8.4</c:v>
                </c:pt>
                <c:pt idx="127">
                  <c:v>8.94</c:v>
                </c:pt>
                <c:pt idx="128">
                  <c:v>9.75</c:v>
                </c:pt>
                <c:pt idx="129">
                  <c:v>9.6999999999999993</c:v>
                </c:pt>
                <c:pt idx="130">
                  <c:v>9.85</c:v>
                </c:pt>
                <c:pt idx="131">
                  <c:v>10.35</c:v>
                </c:pt>
                <c:pt idx="132">
                  <c:v>11.33</c:v>
                </c:pt>
                <c:pt idx="133">
                  <c:v>11.54</c:v>
                </c:pt>
                <c:pt idx="134">
                  <c:v>7.46</c:v>
                </c:pt>
                <c:pt idx="135">
                  <c:v>3.93</c:v>
                </c:pt>
                <c:pt idx="136">
                  <c:v>5.8</c:v>
                </c:pt>
                <c:pt idx="137">
                  <c:v>6.91</c:v>
                </c:pt>
                <c:pt idx="138">
                  <c:v>5.23</c:v>
                </c:pt>
                <c:pt idx="139">
                  <c:v>3.06</c:v>
                </c:pt>
                <c:pt idx="140">
                  <c:v>3.27</c:v>
                </c:pt>
                <c:pt idx="141">
                  <c:v>4.18</c:v>
                </c:pt>
                <c:pt idx="142">
                  <c:v>4.8600000000000003</c:v>
                </c:pt>
                <c:pt idx="143">
                  <c:v>5.71</c:v>
                </c:pt>
                <c:pt idx="144">
                  <c:v>6.6</c:v>
                </c:pt>
                <c:pt idx="145">
                  <c:v>5.0599999999999996</c:v>
                </c:pt>
                <c:pt idx="146">
                  <c:v>3.81</c:v>
                </c:pt>
                <c:pt idx="147">
                  <c:v>5.92</c:v>
                </c:pt>
                <c:pt idx="148">
                  <c:v>5.49</c:v>
                </c:pt>
                <c:pt idx="149">
                  <c:v>6.52</c:v>
                </c:pt>
                <c:pt idx="150">
                  <c:v>6.55</c:v>
                </c:pt>
                <c:pt idx="151">
                  <c:v>9.15</c:v>
                </c:pt>
                <c:pt idx="152">
                  <c:v>10.119999999999999</c:v>
                </c:pt>
                <c:pt idx="153">
                  <c:v>7.49</c:v>
                </c:pt>
                <c:pt idx="154">
                  <c:v>8.76</c:v>
                </c:pt>
                <c:pt idx="155">
                  <c:v>9.42</c:v>
                </c:pt>
                <c:pt idx="156">
                  <c:v>9.49</c:v>
                </c:pt>
                <c:pt idx="157">
                  <c:v>8.5500000000000007</c:v>
                </c:pt>
                <c:pt idx="158">
                  <c:v>7.9</c:v>
                </c:pt>
                <c:pt idx="159">
                  <c:v>5.08</c:v>
                </c:pt>
                <c:pt idx="160">
                  <c:v>3.58</c:v>
                </c:pt>
                <c:pt idx="161">
                  <c:v>4.3899999999999997</c:v>
                </c:pt>
                <c:pt idx="162">
                  <c:v>6.35</c:v>
                </c:pt>
                <c:pt idx="163">
                  <c:v>6.33</c:v>
                </c:pt>
                <c:pt idx="164">
                  <c:v>7.51</c:v>
                </c:pt>
                <c:pt idx="165">
                  <c:v>8.82</c:v>
                </c:pt>
                <c:pt idx="166">
                  <c:v>9.27</c:v>
                </c:pt>
                <c:pt idx="167">
                  <c:v>8.0500000000000007</c:v>
                </c:pt>
                <c:pt idx="168">
                  <c:v>8.69</c:v>
                </c:pt>
                <c:pt idx="169">
                  <c:v>5.29</c:v>
                </c:pt>
                <c:pt idx="170">
                  <c:v>5.1100000000000003</c:v>
                </c:pt>
                <c:pt idx="171">
                  <c:v>6.77</c:v>
                </c:pt>
                <c:pt idx="172">
                  <c:v>9.4</c:v>
                </c:pt>
                <c:pt idx="173">
                  <c:v>8.5399999999999991</c:v>
                </c:pt>
                <c:pt idx="174">
                  <c:v>6.01</c:v>
                </c:pt>
                <c:pt idx="175">
                  <c:v>6.58</c:v>
                </c:pt>
                <c:pt idx="176">
                  <c:v>7.64</c:v>
                </c:pt>
                <c:pt idx="177">
                  <c:v>8.93</c:v>
                </c:pt>
                <c:pt idx="178">
                  <c:v>12.46</c:v>
                </c:pt>
                <c:pt idx="179">
                  <c:v>10.56</c:v>
                </c:pt>
                <c:pt idx="180">
                  <c:v>8.5500000000000007</c:v>
                </c:pt>
                <c:pt idx="181">
                  <c:v>8.09</c:v>
                </c:pt>
                <c:pt idx="182">
                  <c:v>6.65</c:v>
                </c:pt>
                <c:pt idx="183">
                  <c:v>6.49</c:v>
                </c:pt>
                <c:pt idx="184">
                  <c:v>6.67</c:v>
                </c:pt>
                <c:pt idx="185">
                  <c:v>7.63</c:v>
                </c:pt>
                <c:pt idx="186">
                  <c:v>9.64</c:v>
                </c:pt>
                <c:pt idx="187">
                  <c:v>8.66</c:v>
                </c:pt>
                <c:pt idx="188">
                  <c:v>8.65</c:v>
                </c:pt>
                <c:pt idx="189">
                  <c:v>9.5399999999999991</c:v>
                </c:pt>
                <c:pt idx="190">
                  <c:v>10.45</c:v>
                </c:pt>
                <c:pt idx="191">
                  <c:v>7.23</c:v>
                </c:pt>
                <c:pt idx="192">
                  <c:v>5.32</c:v>
                </c:pt>
                <c:pt idx="193">
                  <c:v>4.7300000000000004</c:v>
                </c:pt>
                <c:pt idx="194">
                  <c:v>4.4000000000000004</c:v>
                </c:pt>
                <c:pt idx="195">
                  <c:v>5.21</c:v>
                </c:pt>
                <c:pt idx="196">
                  <c:v>7.09</c:v>
                </c:pt>
                <c:pt idx="197">
                  <c:v>9.61</c:v>
                </c:pt>
                <c:pt idx="198">
                  <c:v>11.07</c:v>
                </c:pt>
                <c:pt idx="199">
                  <c:v>10.99</c:v>
                </c:pt>
                <c:pt idx="200">
                  <c:v>8.81</c:v>
                </c:pt>
                <c:pt idx="201">
                  <c:v>2.77</c:v>
                </c:pt>
                <c:pt idx="202">
                  <c:v>2.7</c:v>
                </c:pt>
                <c:pt idx="203">
                  <c:v>3.67</c:v>
                </c:pt>
                <c:pt idx="204">
                  <c:v>5.19</c:v>
                </c:pt>
                <c:pt idx="205">
                  <c:v>5.7</c:v>
                </c:pt>
                <c:pt idx="206">
                  <c:v>2.52</c:v>
                </c:pt>
                <c:pt idx="207">
                  <c:v>4.63</c:v>
                </c:pt>
                <c:pt idx="208">
                  <c:v>1.36</c:v>
                </c:pt>
                <c:pt idx="209">
                  <c:v>3.33</c:v>
                </c:pt>
                <c:pt idx="210">
                  <c:v>2.4500000000000002</c:v>
                </c:pt>
                <c:pt idx="211">
                  <c:v>4.34</c:v>
                </c:pt>
                <c:pt idx="212">
                  <c:v>3.79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D7-4280-A6EA-692B2AA6000A}"/>
            </c:ext>
          </c:extLst>
        </c:ser>
        <c:ser>
          <c:idx val="1"/>
          <c:order val="1"/>
          <c:tx>
            <c:strRef>
              <c:f>'Raport valori date PM2.5'!$C$1</c:f>
              <c:strCache>
                <c:ptCount val="1"/>
                <c:pt idx="0">
                  <c:v>BV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PM2.5'!$C$2:$C$214</c:f>
              <c:numCache>
                <c:formatCode>General</c:formatCode>
                <c:ptCount val="213"/>
                <c:pt idx="18" formatCode="0.00">
                  <c:v>42.300724637681235</c:v>
                </c:pt>
                <c:pt idx="19" formatCode="0.00">
                  <c:v>33.152173913043448</c:v>
                </c:pt>
                <c:pt idx="20" formatCode="0.00">
                  <c:v>63.586956521738877</c:v>
                </c:pt>
                <c:pt idx="21" formatCode="0.00">
                  <c:v>78.894927536231862</c:v>
                </c:pt>
                <c:pt idx="22" formatCode="0.00">
                  <c:v>32.699275362318865</c:v>
                </c:pt>
                <c:pt idx="23" formatCode="0.00">
                  <c:v>27.445652173913341</c:v>
                </c:pt>
                <c:pt idx="24" formatCode="0.00">
                  <c:v>35.688405797101439</c:v>
                </c:pt>
                <c:pt idx="25" formatCode="0.00">
                  <c:v>30.615942028985454</c:v>
                </c:pt>
                <c:pt idx="26" formatCode="0.00">
                  <c:v>50.271739130434781</c:v>
                </c:pt>
                <c:pt idx="52" formatCode="0.00">
                  <c:v>47.735507246376791</c:v>
                </c:pt>
                <c:pt idx="53" formatCode="0.00">
                  <c:v>22.826086956521944</c:v>
                </c:pt>
                <c:pt idx="54" formatCode="0.00">
                  <c:v>16.938405797101797</c:v>
                </c:pt>
                <c:pt idx="55" formatCode="0.00">
                  <c:v>23.097826086956491</c:v>
                </c:pt>
                <c:pt idx="56" formatCode="0.00">
                  <c:v>30.434782608695418</c:v>
                </c:pt>
                <c:pt idx="57" formatCode="0.00">
                  <c:v>29.257246376811189</c:v>
                </c:pt>
                <c:pt idx="58" formatCode="0.00">
                  <c:v>29.438405797101225</c:v>
                </c:pt>
                <c:pt idx="59" formatCode="0.00">
                  <c:v>35.32608695652187</c:v>
                </c:pt>
                <c:pt idx="60" formatCode="0.00">
                  <c:v>20.65217391304402</c:v>
                </c:pt>
                <c:pt idx="170" formatCode="0.00">
                  <c:v>14.945652173912906</c:v>
                </c:pt>
                <c:pt idx="171" formatCode="0.00">
                  <c:v>18.568840579710113</c:v>
                </c:pt>
                <c:pt idx="172" formatCode="0.00">
                  <c:v>18.387681159420076</c:v>
                </c:pt>
                <c:pt idx="173" formatCode="0.00">
                  <c:v>16.485507246376706</c:v>
                </c:pt>
                <c:pt idx="174" formatCode="0.00">
                  <c:v>18.297101449275559</c:v>
                </c:pt>
                <c:pt idx="175" formatCode="0.00">
                  <c:v>19.746376811593841</c:v>
                </c:pt>
                <c:pt idx="176" formatCode="0.00">
                  <c:v>19.83695652173936</c:v>
                </c:pt>
                <c:pt idx="177" formatCode="0.00">
                  <c:v>23.550724637681586</c:v>
                </c:pt>
                <c:pt idx="178" formatCode="0.00">
                  <c:v>27.536231884057855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D7-4280-A6EA-692B2AA60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483496"/>
        <c:axId val="335483888"/>
      </c:lineChart>
      <c:catAx>
        <c:axId val="335483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483888"/>
        <c:crosses val="autoZero"/>
        <c:auto val="1"/>
        <c:lblAlgn val="ctr"/>
        <c:lblOffset val="100"/>
        <c:noMultiLvlLbl val="0"/>
      </c:catAx>
      <c:valAx>
        <c:axId val="3354838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0013826064692326"/>
          <c:w val="0.92828547045999399"/>
          <c:h val="9.1413757787829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BV1</a:t>
            </a:r>
            <a:endParaRPr lang="en-US"/>
          </a:p>
        </c:rich>
      </c:tx>
      <c:layout>
        <c:manualLayout>
          <c:xMode val="edge"/>
          <c:yMode val="edge"/>
          <c:x val="0.27678989821394279"/>
          <c:y val="3.8688754101942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5B-4B67-8457-0F034226CD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5B-4B67-8457-0F034226CD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5B-4B67-8457-0F034226CD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5B-4B67-8457-0F034226CD2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5B-4B67-8457-0F034226CD2A}"/>
              </c:ext>
            </c:extLst>
          </c:dPt>
          <c:val>
            <c:numRef>
              <c:f>('centralizare rezultate PM_RNMCA'!$C$4,'centralizare rezultate PM_RNMCA'!$D$4,'centralizare rezultate PM_RNMCA'!$E$4,'centralizare rezultate PM_RNMCA'!$F$4,'centralizare rezultate PM_RNMCA'!$G$4)</c:f>
              <c:numCache>
                <c:formatCode>0.00</c:formatCode>
                <c:ptCount val="5"/>
                <c:pt idx="0" formatCode="General">
                  <c:v>1.39</c:v>
                </c:pt>
                <c:pt idx="1">
                  <c:v>0.21</c:v>
                </c:pt>
                <c:pt idx="2">
                  <c:v>1.1100000000000001</c:v>
                </c:pt>
                <c:pt idx="3" formatCode="General">
                  <c:v>1.0900000000000001</c:v>
                </c:pt>
                <c:pt idx="4" formatCode="General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5B-4B67-8457-0F034226CD2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F5B-4B67-8457-0F034226CD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F5B-4B67-8457-0F034226CD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F5B-4B67-8457-0F034226CD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F5B-4B67-8457-0F034226CD2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F5B-4B67-8457-0F034226CD2A}"/>
              </c:ext>
            </c:extLst>
          </c:dPt>
          <c:val>
            <c:numRef>
              <c:f>('centralizare rezultate PM_RNMCA'!$C$5,'centralizare rezultate PM_RNMCA'!$D$5,'centralizare rezultate PM_RNMCA'!$E$5,'centralizare rezultate PM_RNMCA'!$F$5,'centralizare rezultate PM_RNMCA'!$G$5)</c:f>
              <c:numCache>
                <c:formatCode>General</c:formatCode>
                <c:ptCount val="5"/>
                <c:pt idx="0" formatCode="0.00">
                  <c:v>0.89</c:v>
                </c:pt>
                <c:pt idx="1">
                  <c:v>0.28000000000000003</c:v>
                </c:pt>
                <c:pt idx="2" formatCode="0.00">
                  <c:v>1.26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F5B-4B67-8457-0F034226CD2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F5B-4B67-8457-0F034226CD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F5B-4B67-8457-0F034226CD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F5B-4B67-8457-0F034226CD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F5B-4B67-8457-0F034226CD2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F5B-4B67-8457-0F034226CD2A}"/>
              </c:ext>
            </c:extLst>
          </c:dPt>
          <c:val>
            <c:numRef>
              <c:f>('centralizare rezultate PM_RNMCA'!$C$6,'centralizare rezultate PM_RNMCA'!$D$6,'centralizare rezultate PM_RNMCA'!$E$6,'centralizare rezultate PM_RNMCA'!$F$6,'centralizare rezultate PM_RNMCA'!$G$6)</c:f>
              <c:numCache>
                <c:formatCode>General</c:formatCode>
                <c:ptCount val="5"/>
                <c:pt idx="0">
                  <c:v>0.82</c:v>
                </c:pt>
                <c:pt idx="1">
                  <c:v>0.2</c:v>
                </c:pt>
                <c:pt idx="2" formatCode="0.00">
                  <c:v>3.52</c:v>
                </c:pt>
                <c:pt idx="3">
                  <c:v>0.26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4F5B-4B67-8457-0F034226C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484672"/>
        <c:axId val="335485064"/>
      </c:barChart>
      <c:catAx>
        <c:axId val="33548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485064"/>
        <c:crosses val="autoZero"/>
        <c:auto val="1"/>
        <c:lblAlgn val="ctr"/>
        <c:lblOffset val="100"/>
        <c:noMultiLvlLbl val="0"/>
      </c:catAx>
      <c:valAx>
        <c:axId val="335485064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00FF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BV2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ED-4B86-B99B-2ED38148AC2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ED-4B86-B99B-2ED38148AC2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ED-4B86-B99B-2ED38148AC2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ED-4B86-B99B-2ED38148AC2F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ED-4B86-B99B-2ED38148AC2F}"/>
              </c:ext>
            </c:extLst>
          </c:dPt>
          <c:val>
            <c:numRef>
              <c:f>('centralizare rezultate PM_RNMCA'!$C$7,'centralizare rezultate PM_RNMCA'!$D$7,'centralizare rezultate PM_RNMCA'!$E$7,'centralizare rezultate PM_RNMCA'!$F$7,'centralizare rezultate PM_RNMCA'!$G$7)</c:f>
              <c:numCache>
                <c:formatCode>0.00</c:formatCode>
                <c:ptCount val="5"/>
                <c:pt idx="0" formatCode="General">
                  <c:v>0.8</c:v>
                </c:pt>
                <c:pt idx="1">
                  <c:v>0.6</c:v>
                </c:pt>
                <c:pt idx="2">
                  <c:v>2.33</c:v>
                </c:pt>
                <c:pt idx="3" formatCode="General">
                  <c:v>0.8</c:v>
                </c:pt>
                <c:pt idx="4" formatCode="General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6ED-4B86-B99B-2ED38148AC2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6ED-4B86-B99B-2ED38148AC2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6ED-4B86-B99B-2ED38148AC2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6ED-4B86-B99B-2ED38148AC2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6ED-4B86-B99B-2ED38148AC2F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6ED-4B86-B99B-2ED38148AC2F}"/>
              </c:ext>
            </c:extLst>
          </c:dPt>
          <c:val>
            <c:numRef>
              <c:f>('centralizare rezultate PM_RNMCA'!$C$8,'centralizare rezultate PM_RNMCA'!$D$8,'centralizare rezultate PM_RNMCA'!$E$8,'centralizare rezultate PM_RNMCA'!$F$8,'centralizare rezultate PM_RNMCA'!$G$8)</c:f>
              <c:numCache>
                <c:formatCode>General</c:formatCode>
                <c:ptCount val="5"/>
                <c:pt idx="0">
                  <c:v>1.91</c:v>
                </c:pt>
                <c:pt idx="1">
                  <c:v>0.44</c:v>
                </c:pt>
                <c:pt idx="2" formatCode="0.00">
                  <c:v>0.72</c:v>
                </c:pt>
                <c:pt idx="3">
                  <c:v>1.39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6ED-4B86-B99B-2ED38148AC2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6ED-4B86-B99B-2ED38148AC2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6ED-4B86-B99B-2ED38148AC2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6ED-4B86-B99B-2ED38148AC2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6ED-4B86-B99B-2ED38148AC2F}"/>
              </c:ext>
            </c:extLst>
          </c:dPt>
          <c:val>
            <c:numRef>
              <c:f>('centralizare rezultate PM_RNMCA'!$C$9,'centralizare rezultate PM_RNMCA'!$D$9,'centralizare rezultate PM_RNMCA'!$E$9,'centralizare rezultate PM_RNMCA'!$F$9,'centralizare rezultate PM_RNMCA'!$G$9)</c:f>
              <c:numCache>
                <c:formatCode>General</c:formatCode>
                <c:ptCount val="5"/>
                <c:pt idx="0">
                  <c:v>1.0900000000000001</c:v>
                </c:pt>
                <c:pt idx="1">
                  <c:v>0.66</c:v>
                </c:pt>
                <c:pt idx="2" formatCode="0.00">
                  <c:v>0.43</c:v>
                </c:pt>
                <c:pt idx="3">
                  <c:v>0.61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46ED-4B86-B99B-2ED38148A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485848"/>
        <c:axId val="335486240"/>
      </c:barChart>
      <c:catAx>
        <c:axId val="335485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486240"/>
        <c:crosses val="autoZero"/>
        <c:auto val="1"/>
        <c:lblAlgn val="ctr"/>
        <c:lblOffset val="100"/>
        <c:noMultiLvlLbl val="0"/>
      </c:catAx>
      <c:valAx>
        <c:axId val="3354862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BV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43-4B84-9CEF-34DC638C041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43-4B84-9CEF-34DC638C041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43-4B84-9CEF-34DC638C04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43-4B84-9CEF-34DC638C0412}"/>
              </c:ext>
            </c:extLst>
          </c:dPt>
          <c:val>
            <c:numRef>
              <c:f>('centralizare rezultate PM_RNMCA'!$C$10,'centralizare rezultate PM_RNMCA'!$D$10,'centralizare rezultate PM_RNMCA'!$E$10,'centralizare rezultate PM_RNMCA'!$F$10,'centralizare rezultate PM_RNMCA'!$G$10)</c:f>
              <c:numCache>
                <c:formatCode>0.00</c:formatCode>
                <c:ptCount val="5"/>
                <c:pt idx="0" formatCode="General">
                  <c:v>0.54</c:v>
                </c:pt>
                <c:pt idx="1">
                  <c:v>0.68</c:v>
                </c:pt>
                <c:pt idx="2">
                  <c:v>1.1299999999999999</c:v>
                </c:pt>
                <c:pt idx="3" formatCode="General">
                  <c:v>1.1299999999999999</c:v>
                </c:pt>
                <c:pt idx="4" formatCode="General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43-4B84-9CEF-34DC638C041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243-4B84-9CEF-34DC638C041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243-4B84-9CEF-34DC638C041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243-4B84-9CEF-34DC638C04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243-4B84-9CEF-34DC638C0412}"/>
              </c:ext>
            </c:extLst>
          </c:dPt>
          <c:val>
            <c:numRef>
              <c:f>('centralizare rezultate PM_RNMCA'!$C$11,'centralizare rezultate PM_RNMCA'!$D$11,'centralizare rezultate PM_RNMCA'!$E$11,'centralizare rezultate PM_RNMCA'!$F$11,'centralizare rezultate PM_RNMCA'!$G$11)</c:f>
              <c:numCache>
                <c:formatCode>General</c:formatCode>
                <c:ptCount val="5"/>
                <c:pt idx="0" formatCode="0.00">
                  <c:v>0.79</c:v>
                </c:pt>
                <c:pt idx="1">
                  <c:v>0.47</c:v>
                </c:pt>
                <c:pt idx="2" formatCode="0.00">
                  <c:v>0.62</c:v>
                </c:pt>
                <c:pt idx="3">
                  <c:v>1.38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243-4B84-9CEF-34DC638C041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243-4B84-9CEF-34DC638C041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243-4B84-9CEF-34DC638C041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243-4B84-9CEF-34DC638C04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243-4B84-9CEF-34DC638C0412}"/>
              </c:ext>
            </c:extLst>
          </c:dPt>
          <c:val>
            <c:numRef>
              <c:f>('centralizare rezultate PM_RNMCA'!$C$12,'centralizare rezultate PM_RNMCA'!$D$12,'centralizare rezultate PM_RNMCA'!$E$12,'centralizare rezultate PM_RNMCA'!$F$12,'centralizare rezultate PM_RNMCA'!$G$12)</c:f>
              <c:numCache>
                <c:formatCode>General</c:formatCode>
                <c:ptCount val="5"/>
                <c:pt idx="0">
                  <c:v>3.83</c:v>
                </c:pt>
                <c:pt idx="1">
                  <c:v>0.18</c:v>
                </c:pt>
                <c:pt idx="2" formatCode="0.00">
                  <c:v>2.59</c:v>
                </c:pt>
                <c:pt idx="3">
                  <c:v>0.9</c:v>
                </c:pt>
                <c:pt idx="4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243-4B84-9CEF-34DC638C0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487024"/>
        <c:axId val="335487416"/>
      </c:barChart>
      <c:catAx>
        <c:axId val="33548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487416"/>
        <c:crosses val="autoZero"/>
        <c:auto val="1"/>
        <c:lblAlgn val="ctr"/>
        <c:lblOffset val="100"/>
        <c:noMultiLvlLbl val="0"/>
      </c:catAx>
      <c:valAx>
        <c:axId val="33548741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PM_RNMCA'!$T$9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BV1</c:v>
                </c:pt>
                <c:pt idx="1">
                  <c:v>BV2</c:v>
                </c:pt>
                <c:pt idx="2">
                  <c:v>BV3</c:v>
                </c:pt>
              </c:strCache>
            </c:strRef>
          </c:cat>
          <c:val>
            <c:numRef>
              <c:f>'centralizare rezultate PM_RNMCA'!$T$10:$T$12</c:f>
              <c:numCache>
                <c:formatCode>0.00</c:formatCode>
                <c:ptCount val="3"/>
                <c:pt idx="0">
                  <c:v>0.77666666666666673</c:v>
                </c:pt>
                <c:pt idx="1">
                  <c:v>0.80400000000000005</c:v>
                </c:pt>
                <c:pt idx="2">
                  <c:v>0.96733333333333305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F7-45D8-A5E6-C4E2EC78C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488200"/>
        <c:axId val="335488592"/>
      </c:barChart>
      <c:catAx>
        <c:axId val="33548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8592"/>
        <c:crosses val="autoZero"/>
        <c:auto val="1"/>
        <c:lblAlgn val="ctr"/>
        <c:lblOffset val="100"/>
        <c:noMultiLvlLbl val="0"/>
      </c:catAx>
      <c:valAx>
        <c:axId val="335488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Analiza comparativă campanii POIM (municipiul Făgăraș) - rezultate RNMCA (municipiul Codlea)</a:t>
            </a:r>
          </a:p>
          <a:p>
            <a:pPr>
              <a:defRPr/>
            </a:pPr>
            <a:r>
              <a:rPr lang="ro-RO" dirty="0"/>
              <a:t>PM</a:t>
            </a:r>
            <a:r>
              <a:rPr lang="ro-RO" baseline="-25000" dirty="0"/>
              <a:t>10</a:t>
            </a:r>
            <a:endParaRPr lang="en-US" baseline="-25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03040403672044"/>
          <c:y val="0.27598660352764753"/>
          <c:w val="0.73199504118526781"/>
          <c:h val="0.47946657559860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'comparativ POIM RNMCA'!$AJ$2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RNMCA'!$AI$3:$AI$7</c:f>
              <c:strCache>
                <c:ptCount val="5"/>
                <c:pt idx="0">
                  <c:v>C I 
15.02 - 24.02.2021</c:v>
                </c:pt>
                <c:pt idx="1">
                  <c:v>C II
20.09 - 29.09.2021</c:v>
                </c:pt>
                <c:pt idx="2">
                  <c:v>C III
12.03 - 20. 03.2022</c:v>
                </c:pt>
                <c:pt idx="3">
                  <c:v>C IV
15.04-24.04.2022</c:v>
                </c:pt>
                <c:pt idx="4">
                  <c:v>C V
11.08-20.08.2022</c:v>
                </c:pt>
              </c:strCache>
            </c:strRef>
          </c:cat>
          <c:val>
            <c:numRef>
              <c:f>'comparativ POIM RNMCA'!$AJ$3:$AJ$7</c:f>
              <c:numCache>
                <c:formatCode>0.00</c:formatCode>
                <c:ptCount val="5"/>
                <c:pt idx="1">
                  <c:v>29.559178743961585</c:v>
                </c:pt>
                <c:pt idx="2">
                  <c:v>54.126409017713534</c:v>
                </c:pt>
                <c:pt idx="3">
                  <c:v>34.541062801932277</c:v>
                </c:pt>
                <c:pt idx="4">
                  <c:v>28.280998389694108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1D-48C7-9D0E-1082D0C61BC3}"/>
            </c:ext>
          </c:extLst>
        </c:ser>
        <c:ser>
          <c:idx val="1"/>
          <c:order val="1"/>
          <c:tx>
            <c:strRef>
              <c:f>'comparativ POIM RNMCA'!$AK$2</c:f>
              <c:strCache>
                <c:ptCount val="1"/>
                <c:pt idx="0">
                  <c:v>media RNMCA
BV-6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RNMCA'!$AI$3:$AI$7</c:f>
              <c:strCache>
                <c:ptCount val="5"/>
                <c:pt idx="0">
                  <c:v>C I 
15.02 - 24.02.2021</c:v>
                </c:pt>
                <c:pt idx="1">
                  <c:v>C II
20.09 - 29.09.2021</c:v>
                </c:pt>
                <c:pt idx="2">
                  <c:v>C III
12.03 - 20. 03.2022</c:v>
                </c:pt>
                <c:pt idx="3">
                  <c:v>C IV
15.04-24.04.2022</c:v>
                </c:pt>
                <c:pt idx="4">
                  <c:v>C V
11.08-20.08.2022</c:v>
                </c:pt>
              </c:strCache>
            </c:strRef>
          </c:cat>
          <c:val>
            <c:numRef>
              <c:f>'comparativ POIM RNMCA'!$AK$3:$AK$7</c:f>
              <c:numCache>
                <c:formatCode>0.00</c:formatCode>
                <c:ptCount val="5"/>
                <c:pt idx="0">
                  <c:v>0</c:v>
                </c:pt>
                <c:pt idx="1">
                  <c:v>11.666666666666666</c:v>
                </c:pt>
                <c:pt idx="2">
                  <c:v>47.764444444444436</c:v>
                </c:pt>
                <c:pt idx="3" formatCode="#,##0.00">
                  <c:v>22.15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1D-48C7-9D0E-1082D0C61BC3}"/>
            </c:ext>
          </c:extLst>
        </c:ser>
        <c:ser>
          <c:idx val="2"/>
          <c:order val="2"/>
          <c:tx>
            <c:strRef>
              <c:f>'comparativ POIM RNMCA'!$AL$2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RNMCA'!$AI$3:$AI$7</c:f>
              <c:strCache>
                <c:ptCount val="5"/>
                <c:pt idx="0">
                  <c:v>C I 
15.02 - 24.02.2021</c:v>
                </c:pt>
                <c:pt idx="1">
                  <c:v>C II
20.09 - 29.09.2021</c:v>
                </c:pt>
                <c:pt idx="2">
                  <c:v>C III
12.03 - 20. 03.2022</c:v>
                </c:pt>
                <c:pt idx="3">
                  <c:v>C IV
15.04-24.04.2022</c:v>
                </c:pt>
                <c:pt idx="4">
                  <c:v>C V
11.08-20.08.2022</c:v>
                </c:pt>
              </c:strCache>
            </c:strRef>
          </c:cat>
          <c:val>
            <c:numRef>
              <c:f>'comparativ POIM RNMCA'!$AL$3:$AL$7</c:f>
              <c:numCache>
                <c:formatCode>0.00</c:formatCode>
                <c:ptCount val="5"/>
                <c:pt idx="1">
                  <c:v>17.892512077294917</c:v>
                </c:pt>
                <c:pt idx="2">
                  <c:v>6.3619645732690984</c:v>
                </c:pt>
                <c:pt idx="3">
                  <c:v>12.391062801932279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1D-48C7-9D0E-1082D0C61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5489768"/>
        <c:axId val="335490160"/>
      </c:barChart>
      <c:catAx>
        <c:axId val="335489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90160"/>
        <c:crosses val="autoZero"/>
        <c:auto val="1"/>
        <c:lblAlgn val="ctr"/>
        <c:lblOffset val="100"/>
        <c:noMultiLvlLbl val="0"/>
      </c:catAx>
      <c:valAx>
        <c:axId val="3354901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Analiza comparativă campanii POIM (municipiul Făgăraș) - rezultate RNMCA (municipiul Codlea)</a:t>
            </a:r>
          </a:p>
          <a:p>
            <a:pPr>
              <a:defRPr/>
            </a:pPr>
            <a:r>
              <a:rPr lang="ro-RO" dirty="0"/>
              <a:t>PM</a:t>
            </a:r>
            <a:r>
              <a:rPr lang="ro-RO" baseline="-25000" dirty="0"/>
              <a:t>2,5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137501229622738E-2"/>
          <c:y val="0.25022155574227511"/>
          <c:w val="0.8349970324236986"/>
          <c:h val="0.49234909949129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'comparativ POIM RNMCA'!$AJ$2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RNMCA'!$AI$26:$AI$30</c:f>
              <c:strCache>
                <c:ptCount val="5"/>
                <c:pt idx="0">
                  <c:v>C I 
15.02 - 24.02.2021</c:v>
                </c:pt>
                <c:pt idx="1">
                  <c:v>C II
20.09 - 29.09.2021</c:v>
                </c:pt>
                <c:pt idx="2">
                  <c:v>C III
12.03 - 20. 03.2022</c:v>
                </c:pt>
                <c:pt idx="3">
                  <c:v>C IV
15.04-24.04.2022</c:v>
                </c:pt>
                <c:pt idx="4">
                  <c:v>C V
11.08-20.08.2022</c:v>
                </c:pt>
              </c:strCache>
            </c:strRef>
          </c:cat>
          <c:val>
            <c:numRef>
              <c:f>'comparativ POIM RNMCA'!$AJ$26:$AJ$30</c:f>
              <c:numCache>
                <c:formatCode>General</c:formatCode>
                <c:ptCount val="5"/>
                <c:pt idx="2" formatCode="0.00">
                  <c:v>43.850644122383251</c:v>
                </c:pt>
                <c:pt idx="3" formatCode="0.00">
                  <c:v>28.411835748792303</c:v>
                </c:pt>
                <c:pt idx="4" formatCode="0.00">
                  <c:v>19.706119162640888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8F-493A-9728-A94664F08E54}"/>
            </c:ext>
          </c:extLst>
        </c:ser>
        <c:ser>
          <c:idx val="1"/>
          <c:order val="1"/>
          <c:tx>
            <c:strRef>
              <c:f>'comparativ POIM RNMCA'!$AK$2</c:f>
              <c:strCache>
                <c:ptCount val="1"/>
                <c:pt idx="0">
                  <c:v>media RNMCA
BV-6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RNMCA'!$AI$26:$AI$30</c:f>
              <c:strCache>
                <c:ptCount val="5"/>
                <c:pt idx="0">
                  <c:v>C I 
15.02 - 24.02.2021</c:v>
                </c:pt>
                <c:pt idx="1">
                  <c:v>C II
20.09 - 29.09.2021</c:v>
                </c:pt>
                <c:pt idx="2">
                  <c:v>C III
12.03 - 20. 03.2022</c:v>
                </c:pt>
                <c:pt idx="3">
                  <c:v>C IV
15.04-24.04.2022</c:v>
                </c:pt>
                <c:pt idx="4">
                  <c:v>C V
11.08-20.08.2022</c:v>
                </c:pt>
              </c:strCache>
            </c:strRef>
          </c:cat>
          <c:val>
            <c:numRef>
              <c:f>'comparativ POIM RNMCA'!$AK$26:$AK$30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49.18</c:v>
                </c:pt>
                <c:pt idx="3" formatCode="General">
                  <c:v>13.33</c:v>
                </c:pt>
                <c:pt idx="4" formatCode="General">
                  <c:v>7.94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8F-493A-9728-A94664F08E54}"/>
            </c:ext>
          </c:extLst>
        </c:ser>
        <c:ser>
          <c:idx val="2"/>
          <c:order val="2"/>
          <c:tx>
            <c:strRef>
              <c:f>'comparativ POIM RNMCA'!$AL$2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RNMCA'!$AI$26:$AI$30</c:f>
              <c:strCache>
                <c:ptCount val="5"/>
                <c:pt idx="0">
                  <c:v>C I 
15.02 - 24.02.2021</c:v>
                </c:pt>
                <c:pt idx="1">
                  <c:v>C II
20.09 - 29.09.2021</c:v>
                </c:pt>
                <c:pt idx="2">
                  <c:v>C III
12.03 - 20. 03.2022</c:v>
                </c:pt>
                <c:pt idx="3">
                  <c:v>C IV
15.04-24.04.2022</c:v>
                </c:pt>
                <c:pt idx="4">
                  <c:v>C V
11.08-20.08.2022</c:v>
                </c:pt>
              </c:strCache>
            </c:strRef>
          </c:cat>
          <c:val>
            <c:numRef>
              <c:f>'comparativ POIM RNMCA'!$AL$26:$AL$30</c:f>
              <c:numCache>
                <c:formatCode>General</c:formatCode>
                <c:ptCount val="5"/>
                <c:pt idx="2" formatCode="0.00">
                  <c:v>-5.3293558776167487</c:v>
                </c:pt>
                <c:pt idx="3" formatCode="0.00">
                  <c:v>15.081835748792303</c:v>
                </c:pt>
                <c:pt idx="4" formatCode="0.00">
                  <c:v>11.766119162640887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8F-493A-9728-A94664F08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6189736"/>
        <c:axId val="326190128"/>
      </c:barChart>
      <c:catAx>
        <c:axId val="326189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90128"/>
        <c:crosses val="autoZero"/>
        <c:auto val="1"/>
        <c:lblAlgn val="ctr"/>
        <c:lblOffset val="100"/>
        <c:noMultiLvlLbl val="0"/>
      </c:catAx>
      <c:valAx>
        <c:axId val="326190128"/>
        <c:scaling>
          <c:orientation val="minMax"/>
          <c:min val="-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8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0436621896596"/>
          <c:y val="0.12825694177836602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BV!$F$12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E7-4A82-8F2C-025780733F2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E7-4A82-8F2C-025780733F2B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E7-4A82-8F2C-025780733F2B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E7-4A82-8F2C-025780733F2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9E7-4A82-8F2C-025780733F2B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9E7-4A82-8F2C-025780733F2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9E7-4A82-8F2C-025780733F2B}"/>
              </c:ext>
            </c:extLst>
          </c:dPt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BV!$F$14:$F$28</c:f>
              <c:numCache>
                <c:formatCode>0.00</c:formatCode>
                <c:ptCount val="15"/>
                <c:pt idx="0">
                  <c:v>36.684782608695642</c:v>
                </c:pt>
                <c:pt idx="1">
                  <c:v>47.554347826086754</c:v>
                </c:pt>
                <c:pt idx="2">
                  <c:v>47.010869565217646</c:v>
                </c:pt>
                <c:pt idx="3">
                  <c:v>27.264492753623308</c:v>
                </c:pt>
                <c:pt idx="4">
                  <c:v>30.525362318840941</c:v>
                </c:pt>
                <c:pt idx="5">
                  <c:v>30.887681159420513</c:v>
                </c:pt>
                <c:pt idx="6">
                  <c:v>43.115942028985387</c:v>
                </c:pt>
                <c:pt idx="7">
                  <c:v>35.77898550724646</c:v>
                </c:pt>
                <c:pt idx="8">
                  <c:v>59.692028985507115</c:v>
                </c:pt>
                <c:pt idx="9">
                  <c:v>58.786231884057941</c:v>
                </c:pt>
                <c:pt idx="10">
                  <c:v>28.804347826086602</c:v>
                </c:pt>
                <c:pt idx="11">
                  <c:v>21.105072463768106</c:v>
                </c:pt>
                <c:pt idx="12">
                  <c:v>26.358695652174131</c:v>
                </c:pt>
                <c:pt idx="13">
                  <c:v>30.3442028985504</c:v>
                </c:pt>
                <c:pt idx="14">
                  <c:v>26.721014492753696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9E7-4A82-8F2C-025780733F2B}"/>
            </c:ext>
          </c:extLst>
        </c:ser>
        <c:ser>
          <c:idx val="1"/>
          <c:order val="1"/>
          <c:tx>
            <c:strRef>
              <c:f>BV!$G$12</c:f>
              <c:strCache>
                <c:ptCount val="1"/>
                <c:pt idx="0">
                  <c:v>PM10
BV-6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BV!$G$14:$G$28</c:f>
              <c:numCache>
                <c:formatCode>General</c:formatCode>
                <c:ptCount val="15"/>
                <c:pt idx="3">
                  <c:v>14.09</c:v>
                </c:pt>
                <c:pt idx="4" formatCode="#,##0.00">
                  <c:v>8</c:v>
                </c:pt>
                <c:pt idx="5">
                  <c:v>12.91</c:v>
                </c:pt>
                <c:pt idx="6">
                  <c:v>28.27</c:v>
                </c:pt>
                <c:pt idx="7">
                  <c:v>40.630000000000003</c:v>
                </c:pt>
                <c:pt idx="8">
                  <c:v>49.27</c:v>
                </c:pt>
                <c:pt idx="9">
                  <c:v>32.54</c:v>
                </c:pt>
                <c:pt idx="10">
                  <c:v>23.82</c:v>
                </c:pt>
                <c:pt idx="11">
                  <c:v>10.64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9E7-4A82-8F2C-025780733F2B}"/>
            </c:ext>
          </c:extLst>
        </c:ser>
        <c:ser>
          <c:idx val="2"/>
          <c:order val="2"/>
          <c:tx>
            <c:strRef>
              <c:f>BV!$H$12</c:f>
              <c:strCache>
                <c:ptCount val="1"/>
                <c:pt idx="0">
                  <c:v>Crestere (T-FU)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BV!$H$14:$H$28</c:f>
              <c:numCache>
                <c:formatCode>General</c:formatCode>
                <c:ptCount val="15"/>
                <c:pt idx="3" formatCode="0.00">
                  <c:v>13.174492753623309</c:v>
                </c:pt>
                <c:pt idx="4" formatCode="0.00">
                  <c:v>22.525362318840941</c:v>
                </c:pt>
                <c:pt idx="5" formatCode="0.00">
                  <c:v>17.977681159420513</c:v>
                </c:pt>
                <c:pt idx="6" formatCode="0.00">
                  <c:v>14.845942028985387</c:v>
                </c:pt>
                <c:pt idx="7" formatCode="0.00">
                  <c:v>-4.8510144927535421</c:v>
                </c:pt>
                <c:pt idx="8" formatCode="0.00">
                  <c:v>10.422028985507112</c:v>
                </c:pt>
                <c:pt idx="9" formatCode="0.00">
                  <c:v>26.246231884057941</c:v>
                </c:pt>
                <c:pt idx="10" formatCode="0.00">
                  <c:v>4.9843478260866014</c:v>
                </c:pt>
                <c:pt idx="11" formatCode="0.00">
                  <c:v>10.465072463768106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9E7-4A82-8F2C-025780733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190912"/>
        <c:axId val="326191304"/>
      </c:barChart>
      <c:catAx>
        <c:axId val="3261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91304"/>
        <c:crosses val="autoZero"/>
        <c:auto val="0"/>
        <c:lblAlgn val="ctr"/>
        <c:lblOffset val="100"/>
        <c:noMultiLvlLbl val="0"/>
      </c:catAx>
      <c:valAx>
        <c:axId val="326191304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0077758614959241E-2"/>
              <c:y val="0.27484169961680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9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038382576366375"/>
          <c:y val="2.5984649597095903E-2"/>
          <c:w val="0.41739330844647143"/>
          <c:h val="0.10999768202086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58632330213243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BV!$K$12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7E-45CF-82D8-DB618B0DD54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7E-45CF-82D8-DB618B0DD54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7E-45CF-82D8-DB618B0DD54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7E-45CF-82D8-DB618B0DD54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7E-45CF-82D8-DB618B0DD54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7E-45CF-82D8-DB618B0DD542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7E-45CF-82D8-DB618B0DD542}"/>
              </c:ext>
            </c:extLst>
          </c:dPt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BV!$K$14:$K$28</c:f>
              <c:numCache>
                <c:formatCode>0.00</c:formatCode>
                <c:ptCount val="15"/>
                <c:pt idx="0">
                  <c:v>54.710144927535637</c:v>
                </c:pt>
                <c:pt idx="1">
                  <c:v>55.163043478261237</c:v>
                </c:pt>
                <c:pt idx="2">
                  <c:v>51.811594202899087</c:v>
                </c:pt>
                <c:pt idx="3">
                  <c:v>31.521739130434632</c:v>
                </c:pt>
                <c:pt idx="4">
                  <c:v>36.775362318840656</c:v>
                </c:pt>
                <c:pt idx="5">
                  <c:v>33.514492753623017</c:v>
                </c:pt>
                <c:pt idx="6">
                  <c:v>104.61956521739135</c:v>
                </c:pt>
                <c:pt idx="7">
                  <c:v>41.304347826087032</c:v>
                </c:pt>
                <c:pt idx="8">
                  <c:v>30.887681159420513</c:v>
                </c:pt>
                <c:pt idx="9">
                  <c:v>28.170289855071978</c:v>
                </c:pt>
                <c:pt idx="10">
                  <c:v>36.141304347825532</c:v>
                </c:pt>
                <c:pt idx="11">
                  <c:v>34.239130434782659</c:v>
                </c:pt>
                <c:pt idx="12">
                  <c:v>22.644927536232409</c:v>
                </c:pt>
                <c:pt idx="13">
                  <c:v>23.36956521739155</c:v>
                </c:pt>
                <c:pt idx="14">
                  <c:v>32.518115942028828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47E-45CF-82D8-DB618B0DD542}"/>
            </c:ext>
          </c:extLst>
        </c:ser>
        <c:ser>
          <c:idx val="1"/>
          <c:order val="1"/>
          <c:tx>
            <c:strRef>
              <c:f>BV!$L$12</c:f>
              <c:strCache>
                <c:ptCount val="1"/>
                <c:pt idx="0">
                  <c:v>PM10
BV-6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BV!$L$14:$L$28</c:f>
              <c:numCache>
                <c:formatCode>General</c:formatCode>
                <c:ptCount val="15"/>
                <c:pt idx="6">
                  <c:v>93.45</c:v>
                </c:pt>
                <c:pt idx="7">
                  <c:v>87.81</c:v>
                </c:pt>
                <c:pt idx="8">
                  <c:v>23</c:v>
                </c:pt>
                <c:pt idx="9">
                  <c:v>24.36</c:v>
                </c:pt>
                <c:pt idx="10">
                  <c:v>20.36</c:v>
                </c:pt>
                <c:pt idx="11">
                  <c:v>20.73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47E-45CF-82D8-DB618B0DD542}"/>
            </c:ext>
          </c:extLst>
        </c:ser>
        <c:ser>
          <c:idx val="2"/>
          <c:order val="2"/>
          <c:tx>
            <c:strRef>
              <c:f>BV!$M$12</c:f>
              <c:strCache>
                <c:ptCount val="1"/>
                <c:pt idx="0">
                  <c:v>Crestere (T-FU)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BV!$M$14:$M$28</c:f>
              <c:numCache>
                <c:formatCode>General</c:formatCode>
                <c:ptCount val="15"/>
                <c:pt idx="6" formatCode="0.00">
                  <c:v>11.169565217391352</c:v>
                </c:pt>
                <c:pt idx="7" formatCode="0.00">
                  <c:v>-46.505652173912971</c:v>
                </c:pt>
                <c:pt idx="8" formatCode="0.00">
                  <c:v>7.887681159420513</c:v>
                </c:pt>
                <c:pt idx="9" formatCode="0.00">
                  <c:v>3.8102898550719786</c:v>
                </c:pt>
                <c:pt idx="10" formatCode="0.00">
                  <c:v>15.781304347825532</c:v>
                </c:pt>
                <c:pt idx="11" formatCode="0.00">
                  <c:v>13.509130434782659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47E-45CF-82D8-DB618B0DD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192088"/>
        <c:axId val="326192480"/>
      </c:barChart>
      <c:catAx>
        <c:axId val="32619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92480"/>
        <c:crosses val="autoZero"/>
        <c:auto val="0"/>
        <c:lblAlgn val="ctr"/>
        <c:lblOffset val="100"/>
        <c:noMultiLvlLbl val="0"/>
      </c:catAx>
      <c:valAx>
        <c:axId val="326192480"/>
        <c:scaling>
          <c:orientation val="minMax"/>
          <c:max val="110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3.271131748226045E-2"/>
              <c:y val="0.24436321581586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9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709486374699745"/>
          <c:y val="3.3006063803843751E-2"/>
          <c:w val="0.29721027193787525"/>
          <c:h val="0.132176610842833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49687080781568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BV!$P$12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8F-4216-9614-2BA7DA1BB96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8F-4216-9614-2BA7DA1BB96F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8F-4216-9614-2BA7DA1BB96F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8F-4216-9614-2BA7DA1BB96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8F-4216-9614-2BA7DA1BB96F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8F-4216-9614-2BA7DA1BB96F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8F-4216-9614-2BA7DA1BB96F}"/>
              </c:ext>
            </c:extLst>
          </c:dPt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BV!$P$14:$P$28</c:f>
              <c:numCache>
                <c:formatCode>0.00</c:formatCode>
                <c:ptCount val="15"/>
                <c:pt idx="0">
                  <c:v>32.78985507246388</c:v>
                </c:pt>
                <c:pt idx="1">
                  <c:v>37.04710144927521</c:v>
                </c:pt>
                <c:pt idx="2">
                  <c:v>55.344202898550769</c:v>
                </c:pt>
                <c:pt idx="3">
                  <c:v>28.170289855072479</c:v>
                </c:pt>
                <c:pt idx="4">
                  <c:v>24.003623188405669</c:v>
                </c:pt>
                <c:pt idx="5">
                  <c:v>30.253623188405385</c:v>
                </c:pt>
                <c:pt idx="6">
                  <c:v>49.184782608696068</c:v>
                </c:pt>
                <c:pt idx="7">
                  <c:v>39.855072463768252</c:v>
                </c:pt>
                <c:pt idx="8">
                  <c:v>82.699275362319597</c:v>
                </c:pt>
                <c:pt idx="9">
                  <c:v>33.786231884058076</c:v>
                </c:pt>
                <c:pt idx="10">
                  <c:v>43.02536231884087</c:v>
                </c:pt>
                <c:pt idx="11">
                  <c:v>26.811594202898718</c:v>
                </c:pt>
                <c:pt idx="12">
                  <c:v>25.543478260869467</c:v>
                </c:pt>
                <c:pt idx="13">
                  <c:v>30.615942028985454</c:v>
                </c:pt>
                <c:pt idx="14">
                  <c:v>36.413043478261081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18F-4216-9614-2BA7DA1BB96F}"/>
            </c:ext>
          </c:extLst>
        </c:ser>
        <c:ser>
          <c:idx val="1"/>
          <c:order val="1"/>
          <c:tx>
            <c:strRef>
              <c:f>BV!$Q$12</c:f>
              <c:strCache>
                <c:ptCount val="1"/>
                <c:pt idx="0">
                  <c:v>PM10
BV-6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BV!$Q$14:$Q$28</c:f>
              <c:numCache>
                <c:formatCode>General</c:formatCode>
                <c:ptCount val="15"/>
                <c:pt idx="6">
                  <c:v>19.18</c:v>
                </c:pt>
                <c:pt idx="7">
                  <c:v>29.09</c:v>
                </c:pt>
                <c:pt idx="8">
                  <c:v>59.18</c:v>
                </c:pt>
                <c:pt idx="9">
                  <c:v>21.36</c:v>
                </c:pt>
                <c:pt idx="10">
                  <c:v>30.91</c:v>
                </c:pt>
                <c:pt idx="11">
                  <c:v>14.63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18F-4216-9614-2BA7DA1BB96F}"/>
            </c:ext>
          </c:extLst>
        </c:ser>
        <c:ser>
          <c:idx val="2"/>
          <c:order val="2"/>
          <c:tx>
            <c:strRef>
              <c:f>BV!$R$12</c:f>
              <c:strCache>
                <c:ptCount val="1"/>
                <c:pt idx="0">
                  <c:v>Crestere (T-FU)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BV!$B$14:$D$28</c:f>
              <c:multiLvlStrCache>
                <c:ptCount val="15"/>
                <c:lvl>
                  <c:pt idx="0">
                    <c:v>15-16.02.2021</c:v>
                  </c:pt>
                  <c:pt idx="1">
                    <c:v>16-17.02.2021</c:v>
                  </c:pt>
                  <c:pt idx="2">
                    <c:v>17-18.02.2021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18-19.03.2022</c:v>
                  </c:pt>
                  <c:pt idx="7">
                    <c:v>19-20.03.2022</c:v>
                  </c:pt>
                  <c:pt idx="8">
                    <c:v>20-21.03.2022</c:v>
                  </c:pt>
                  <c:pt idx="9">
                    <c:v>15-16.04.2022</c:v>
                  </c:pt>
                  <c:pt idx="10">
                    <c:v>16-17.04.2022</c:v>
                  </c:pt>
                  <c:pt idx="11">
                    <c:v>17-18.04.2022</c:v>
                  </c:pt>
                  <c:pt idx="12">
                    <c:v>11-12.08.2022</c:v>
                  </c:pt>
                  <c:pt idx="13">
                    <c:v>12-13.08.2022</c:v>
                  </c:pt>
                  <c:pt idx="14">
                    <c:v>13-14.08.2022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Aprilie</c:v>
                  </c:pt>
                  <c:pt idx="12">
                    <c:v>August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BV!$R$14:$R$28</c:f>
              <c:numCache>
                <c:formatCode>General</c:formatCode>
                <c:ptCount val="15"/>
                <c:pt idx="6" formatCode="0.00">
                  <c:v>30.004782608696068</c:v>
                </c:pt>
                <c:pt idx="7" formatCode="0.00">
                  <c:v>10.765072463768252</c:v>
                </c:pt>
                <c:pt idx="8" formatCode="0.00">
                  <c:v>23.519275362319597</c:v>
                </c:pt>
                <c:pt idx="9" formatCode="0.00">
                  <c:v>12.426231884058076</c:v>
                </c:pt>
                <c:pt idx="10" formatCode="0.00">
                  <c:v>12.115362318840869</c:v>
                </c:pt>
                <c:pt idx="11" formatCode="0.00">
                  <c:v>12.181594202898717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18F-4216-9614-2BA7DA1BB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193264"/>
        <c:axId val="326193656"/>
      </c:barChart>
      <c:catAx>
        <c:axId val="32619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93656"/>
        <c:crosses val="autoZero"/>
        <c:auto val="0"/>
        <c:lblAlgn val="ctr"/>
        <c:lblOffset val="100"/>
        <c:noMultiLvlLbl val="0"/>
      </c:catAx>
      <c:valAx>
        <c:axId val="326193656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3.5878563492071344E-2"/>
              <c:y val="0.28435418038971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9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793830866666937"/>
          <c:y val="3.4275807858285601E-2"/>
          <c:w val="0.31472533485109161"/>
          <c:h val="0.11525387930164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BV2</a:t>
            </a:r>
            <a:endParaRPr lang="en-US"/>
          </a:p>
        </c:rich>
      </c:tx>
      <c:layout>
        <c:manualLayout>
          <c:xMode val="edge"/>
          <c:yMode val="edge"/>
          <c:x val="0.56087129733783281"/>
          <c:y val="4.8484177503627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0771778527684"/>
          <c:y val="4.9029624500543774E-2"/>
          <c:w val="0.83161662083906174"/>
          <c:h val="0.88430463143196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EE-40FA-90BC-301285E3F05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EE-40FA-90BC-301285E3F05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EE-40FA-90BC-301285E3F05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EE-40FA-90BC-301285E3F05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EE-40FA-90BC-301285E3F05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PM'!$Z$7,'centralizare rezultate PM'!$AF$7)</c:f>
              <c:numCache>
                <c:formatCode>0.00</c:formatCode>
                <c:ptCount val="5"/>
                <c:pt idx="0">
                  <c:v>54.710144927535637</c:v>
                </c:pt>
                <c:pt idx="1">
                  <c:v>31.521739130434632</c:v>
                </c:pt>
                <c:pt idx="2">
                  <c:v>104.61956521739135</c:v>
                </c:pt>
                <c:pt idx="3">
                  <c:v>28.170289855071978</c:v>
                </c:pt>
                <c:pt idx="4">
                  <c:v>22.644927536232409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EE-40FA-90BC-301285E3F05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FEE-40FA-90BC-301285E3F05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FEE-40FA-90BC-301285E3F05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FEE-40FA-90BC-301285E3F05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FEE-40FA-90BC-301285E3F05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FEE-40FA-90BC-301285E3F05E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FEE-40FA-90BC-301285E3F05E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PM'!$Z$8,'centralizare rezultate PM'!$AF$8)</c:f>
              <c:numCache>
                <c:formatCode>0.00</c:formatCode>
                <c:ptCount val="5"/>
                <c:pt idx="0">
                  <c:v>55.163043478261237</c:v>
                </c:pt>
                <c:pt idx="1">
                  <c:v>36.775362318840656</c:v>
                </c:pt>
                <c:pt idx="2">
                  <c:v>41.304347826087032</c:v>
                </c:pt>
                <c:pt idx="3">
                  <c:v>36.141304347825532</c:v>
                </c:pt>
                <c:pt idx="4">
                  <c:v>23.36956521739155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FEE-40FA-90BC-301285E3F05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FEE-40FA-90BC-301285E3F05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FEE-40FA-90BC-301285E3F05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FEE-40FA-90BC-301285E3F05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FEE-40FA-90BC-301285E3F05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FEE-40FA-90BC-301285E3F05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PM'!$Z$9,'centralizare rezultate PM'!$AF$9)</c:f>
              <c:numCache>
                <c:formatCode>0.00</c:formatCode>
                <c:ptCount val="5"/>
                <c:pt idx="0">
                  <c:v>51.811594202899087</c:v>
                </c:pt>
                <c:pt idx="1">
                  <c:v>33.514492753623017</c:v>
                </c:pt>
                <c:pt idx="2">
                  <c:v>30.887681159420513</c:v>
                </c:pt>
                <c:pt idx="3">
                  <c:v>34.239130434782659</c:v>
                </c:pt>
                <c:pt idx="4">
                  <c:v>32.518115942028828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7FEE-40FA-90BC-301285E3F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03872"/>
        <c:axId val="247043792"/>
      </c:barChart>
      <c:catAx>
        <c:axId val="200703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7043792"/>
        <c:crosses val="autoZero"/>
        <c:auto val="1"/>
        <c:lblAlgn val="ctr"/>
        <c:lblOffset val="100"/>
        <c:noMultiLvlLbl val="0"/>
      </c:catAx>
      <c:valAx>
        <c:axId val="24704379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BV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0771778527684"/>
          <c:y val="3.7284618824172798E-2"/>
          <c:w val="0.83161662083906174"/>
          <c:h val="0.895707480068278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B-432A-A45D-6CFDB47F085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AB-432A-A45D-6CFDB47F085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AB-432A-A45D-6CFDB47F085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AB-432A-A45D-6CFDB47F085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AB-432A-A45D-6CFDB47F085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PM'!$Z$10,'centralizare rezultate PM'!$AF$10)</c:f>
              <c:numCache>
                <c:formatCode>0.00</c:formatCode>
                <c:ptCount val="5"/>
                <c:pt idx="0">
                  <c:v>32.78985507246388</c:v>
                </c:pt>
                <c:pt idx="1">
                  <c:v>28.170289855072479</c:v>
                </c:pt>
                <c:pt idx="2">
                  <c:v>49.184782608696068</c:v>
                </c:pt>
                <c:pt idx="3">
                  <c:v>33.786231884058076</c:v>
                </c:pt>
                <c:pt idx="4">
                  <c:v>25.543478260869467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AB-432A-A45D-6CFDB47F085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8AB-432A-A45D-6CFDB47F085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8AB-432A-A45D-6CFDB47F085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8AB-432A-A45D-6CFDB47F085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8AB-432A-A45D-6CFDB47F085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8AB-432A-A45D-6CFDB47F085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PM'!$Z$11,'centralizare rezultate PM'!$AF$11)</c:f>
              <c:numCache>
                <c:formatCode>0.00</c:formatCode>
                <c:ptCount val="5"/>
                <c:pt idx="0">
                  <c:v>37.04710144927521</c:v>
                </c:pt>
                <c:pt idx="1">
                  <c:v>24.003623188405669</c:v>
                </c:pt>
                <c:pt idx="2">
                  <c:v>39.855072463768252</c:v>
                </c:pt>
                <c:pt idx="3">
                  <c:v>43.02536231884087</c:v>
                </c:pt>
                <c:pt idx="4">
                  <c:v>30.615942028985454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8AB-432A-A45D-6CFDB47F085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8AB-432A-A45D-6CFDB47F085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8AB-432A-A45D-6CFDB47F085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8AB-432A-A45D-6CFDB47F085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8AB-432A-A45D-6CFDB47F085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8AB-432A-A45D-6CFDB47F085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PM'!$Z$12,'centralizare rezultate PM'!$AF$12)</c:f>
              <c:numCache>
                <c:formatCode>0.00</c:formatCode>
                <c:ptCount val="5"/>
                <c:pt idx="0">
                  <c:v>55.344202898550769</c:v>
                </c:pt>
                <c:pt idx="1">
                  <c:v>30.253623188405385</c:v>
                </c:pt>
                <c:pt idx="2">
                  <c:v>82.699275362319597</c:v>
                </c:pt>
                <c:pt idx="3">
                  <c:v>26.811594202898718</c:v>
                </c:pt>
                <c:pt idx="4">
                  <c:v>36.413043478261081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88AB-432A-A45D-6CFDB47F0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762872"/>
        <c:axId val="445763264"/>
      </c:barChart>
      <c:catAx>
        <c:axId val="445762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763264"/>
        <c:crosses val="autoZero"/>
        <c:auto val="1"/>
        <c:lblAlgn val="ctr"/>
        <c:lblOffset val="100"/>
        <c:noMultiLvlLbl val="0"/>
      </c:catAx>
      <c:valAx>
        <c:axId val="445763264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BV1</c:v>
                </c:pt>
                <c:pt idx="1">
                  <c:v>BV2</c:v>
                </c:pt>
                <c:pt idx="2">
                  <c:v>BV3</c:v>
                </c:pt>
              </c:strCache>
            </c:strRef>
          </c:cat>
          <c:val>
            <c:numRef>
              <c:f>'centralizare rezultate PM'!$AT$4:$AT$6</c:f>
              <c:numCache>
                <c:formatCode>0.00</c:formatCode>
                <c:ptCount val="3"/>
                <c:pt idx="0">
                  <c:v>36.708937198067652</c:v>
                </c:pt>
                <c:pt idx="1">
                  <c:v>41.159420289855085</c:v>
                </c:pt>
                <c:pt idx="2">
                  <c:v>38.369565217391397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42-4F99-962E-20EA9AA55EEA}"/>
            </c:ext>
          </c:extLst>
        </c:ser>
        <c:ser>
          <c:idx val="1"/>
          <c:order val="1"/>
          <c:tx>
            <c:strRef>
              <c:f>'centralizare rezultate PM'!$AU$2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BV1</c:v>
                </c:pt>
                <c:pt idx="1">
                  <c:v>BV2</c:v>
                </c:pt>
                <c:pt idx="2">
                  <c:v>BV3</c:v>
                </c:pt>
              </c:strCache>
            </c:strRef>
          </c:cat>
          <c:val>
            <c:numRef>
              <c:f>'centralizare rezultate PM'!$AU$4:$AU$6</c:f>
              <c:numCache>
                <c:formatCode>0.00</c:formatCode>
                <c:ptCount val="3"/>
                <c:pt idx="0">
                  <c:v>59.692028985507115</c:v>
                </c:pt>
                <c:pt idx="1">
                  <c:v>104.61956521739135</c:v>
                </c:pt>
                <c:pt idx="2">
                  <c:v>82.699275362319597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42-4F99-962E-20EA9AA55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764048"/>
        <c:axId val="445764440"/>
      </c:barChart>
      <c:catAx>
        <c:axId val="44576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4440"/>
        <c:crosses val="autoZero"/>
        <c:auto val="1"/>
        <c:lblAlgn val="ctr"/>
        <c:lblOffset val="100"/>
        <c:noMultiLvlLbl val="0"/>
      </c:catAx>
      <c:valAx>
        <c:axId val="44576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GRAVIMETRICE BV-6 RNMCA (FU)  ȘI POIM (T)</a:t>
            </a:r>
          </a:p>
          <a:p>
            <a:pPr>
              <a:defRPr/>
            </a:pPr>
            <a:r>
              <a:rPr lang="ro-RO" sz="1400" b="0" baseline="0" dirty="0" smtClean="0"/>
              <a:t>PM</a:t>
            </a:r>
            <a:r>
              <a:rPr lang="ro-RO" sz="1400" b="0" baseline="-25000" dirty="0" smtClean="0"/>
              <a:t>10</a:t>
            </a:r>
            <a:endParaRPr lang="en-US" sz="1400" b="0" baseline="0" dirty="0"/>
          </a:p>
        </c:rich>
      </c:tx>
      <c:layout>
        <c:manualLayout>
          <c:xMode val="edge"/>
          <c:yMode val="edge"/>
          <c:x val="0.27103043787735143"/>
          <c:y val="6.0902763864254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0499635221125479"/>
          <c:w val="0.97267512469656614"/>
          <c:h val="0.77376888517896847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PM10'!$B$1</c:f>
              <c:strCache>
                <c:ptCount val="1"/>
                <c:pt idx="0">
                  <c:v>BV-6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PM10'!$B$2:$B$510</c:f>
              <c:numCache>
                <c:formatCode>General</c:formatCode>
                <c:ptCount val="509"/>
                <c:pt idx="12" formatCode="#,##0.00">
                  <c:v>30.81</c:v>
                </c:pt>
                <c:pt idx="13" formatCode="#,##0.00">
                  <c:v>23.72</c:v>
                </c:pt>
                <c:pt idx="14" formatCode="#,##0.00">
                  <c:v>30.36</c:v>
                </c:pt>
                <c:pt idx="15" formatCode="#,##0.00">
                  <c:v>32.82</c:v>
                </c:pt>
                <c:pt idx="16" formatCode="#,##0.00">
                  <c:v>13</c:v>
                </c:pt>
                <c:pt idx="17" formatCode="#,##0.00">
                  <c:v>11.27</c:v>
                </c:pt>
                <c:pt idx="18" formatCode="#,##0.00">
                  <c:v>11.45</c:v>
                </c:pt>
                <c:pt idx="19" formatCode="#,##0.00">
                  <c:v>22.54</c:v>
                </c:pt>
                <c:pt idx="20" formatCode="#,##0.00">
                  <c:v>17.27</c:v>
                </c:pt>
                <c:pt idx="21" formatCode="#,##0.00">
                  <c:v>17</c:v>
                </c:pt>
                <c:pt idx="22" formatCode="#,##0.00">
                  <c:v>15.36</c:v>
                </c:pt>
                <c:pt idx="23" formatCode="#,##0.00">
                  <c:v>15.54</c:v>
                </c:pt>
                <c:pt idx="24" formatCode="#,##0.00">
                  <c:v>26</c:v>
                </c:pt>
                <c:pt idx="25" formatCode="#,##0.00">
                  <c:v>21.18</c:v>
                </c:pt>
                <c:pt idx="26" formatCode="#,##0.00">
                  <c:v>20.91</c:v>
                </c:pt>
                <c:pt idx="27" formatCode="#,##0.00">
                  <c:v>24</c:v>
                </c:pt>
                <c:pt idx="28" formatCode="#,##0.00">
                  <c:v>15.63</c:v>
                </c:pt>
                <c:pt idx="29" formatCode="#,##0.00">
                  <c:v>18.82</c:v>
                </c:pt>
                <c:pt idx="30" formatCode="#,##0.00">
                  <c:v>16.73</c:v>
                </c:pt>
                <c:pt idx="31" formatCode="#,##0.00">
                  <c:v>20.18</c:v>
                </c:pt>
                <c:pt idx="32" formatCode="#,##0.00">
                  <c:v>19.82</c:v>
                </c:pt>
                <c:pt idx="33" formatCode="#,##0.00">
                  <c:v>24.45</c:v>
                </c:pt>
                <c:pt idx="34" formatCode="#,##0.00">
                  <c:v>26</c:v>
                </c:pt>
                <c:pt idx="35" formatCode="#,##0.00">
                  <c:v>11</c:v>
                </c:pt>
                <c:pt idx="36" formatCode="#,##0.00">
                  <c:v>13.09</c:v>
                </c:pt>
                <c:pt idx="37" formatCode="#,##0.00">
                  <c:v>23.91</c:v>
                </c:pt>
                <c:pt idx="38" formatCode="#,##0.00">
                  <c:v>10.36</c:v>
                </c:pt>
                <c:pt idx="39" formatCode="#,##0.00">
                  <c:v>16.73</c:v>
                </c:pt>
                <c:pt idx="40" formatCode="#,##0.00">
                  <c:v>7.73</c:v>
                </c:pt>
                <c:pt idx="41" formatCode="#,##0.00">
                  <c:v>9.82</c:v>
                </c:pt>
                <c:pt idx="42" formatCode="#,##0.00">
                  <c:v>16</c:v>
                </c:pt>
                <c:pt idx="43" formatCode="#,##0.00">
                  <c:v>20</c:v>
                </c:pt>
                <c:pt idx="44" formatCode="#,##0.00">
                  <c:v>20.27</c:v>
                </c:pt>
                <c:pt idx="45" formatCode="#,##0.00">
                  <c:v>13.91</c:v>
                </c:pt>
                <c:pt idx="46" formatCode="#,##0.00">
                  <c:v>7.91</c:v>
                </c:pt>
                <c:pt idx="47" formatCode="#,##0.00">
                  <c:v>12.73</c:v>
                </c:pt>
                <c:pt idx="48" formatCode="#,##0.00">
                  <c:v>11.82</c:v>
                </c:pt>
                <c:pt idx="49" formatCode="#,##0.00">
                  <c:v>9.09</c:v>
                </c:pt>
                <c:pt idx="50" formatCode="#,##0.00">
                  <c:v>5.09</c:v>
                </c:pt>
                <c:pt idx="51" formatCode="#,##0.00">
                  <c:v>8.91</c:v>
                </c:pt>
                <c:pt idx="52" formatCode="#,##0.00">
                  <c:v>11.64</c:v>
                </c:pt>
                <c:pt idx="53" formatCode="#,##0.00">
                  <c:v>10.27</c:v>
                </c:pt>
                <c:pt idx="54" formatCode="#,##0.00">
                  <c:v>18.73</c:v>
                </c:pt>
                <c:pt idx="55" formatCode="#,##0.00">
                  <c:v>15</c:v>
                </c:pt>
                <c:pt idx="56" formatCode="#,##0.00">
                  <c:v>9.82</c:v>
                </c:pt>
                <c:pt idx="57" formatCode="#,##0.00">
                  <c:v>16.36</c:v>
                </c:pt>
                <c:pt idx="58" formatCode="#,##0.00">
                  <c:v>10.64</c:v>
                </c:pt>
                <c:pt idx="59" formatCode="#,##0.00">
                  <c:v>16.63</c:v>
                </c:pt>
                <c:pt idx="60" formatCode="#,##0.00">
                  <c:v>6.64</c:v>
                </c:pt>
                <c:pt idx="61" formatCode="#,##0.00">
                  <c:v>9.09</c:v>
                </c:pt>
                <c:pt idx="62" formatCode="#,##0.00">
                  <c:v>9.73</c:v>
                </c:pt>
                <c:pt idx="63" formatCode="#,##0.00">
                  <c:v>7.73</c:v>
                </c:pt>
                <c:pt idx="64" formatCode="#,##0.00">
                  <c:v>6.91</c:v>
                </c:pt>
                <c:pt idx="65" formatCode="#,##0.00">
                  <c:v>9.09</c:v>
                </c:pt>
                <c:pt idx="66" formatCode="#,##0.00">
                  <c:v>12.09</c:v>
                </c:pt>
                <c:pt idx="67" formatCode="#,##0.00">
                  <c:v>16.63</c:v>
                </c:pt>
                <c:pt idx="68" formatCode="#,##0.00">
                  <c:v>16.63</c:v>
                </c:pt>
                <c:pt idx="69" formatCode="#,##0.00">
                  <c:v>11.64</c:v>
                </c:pt>
                <c:pt idx="70" formatCode="#,##0.00">
                  <c:v>16.64</c:v>
                </c:pt>
                <c:pt idx="71" formatCode="#,##0.00">
                  <c:v>17.82</c:v>
                </c:pt>
                <c:pt idx="72" formatCode="#,##0.00">
                  <c:v>11.09</c:v>
                </c:pt>
                <c:pt idx="73" formatCode="#,##0.00">
                  <c:v>10.64</c:v>
                </c:pt>
                <c:pt idx="74" formatCode="#,##0.00">
                  <c:v>12.27</c:v>
                </c:pt>
                <c:pt idx="75" formatCode="#,##0.00">
                  <c:v>11.27</c:v>
                </c:pt>
                <c:pt idx="76" formatCode="#,##0.00">
                  <c:v>8.73</c:v>
                </c:pt>
                <c:pt idx="77" formatCode="#,##0.00">
                  <c:v>7.36</c:v>
                </c:pt>
                <c:pt idx="78" formatCode="#,##0.00">
                  <c:v>7.36</c:v>
                </c:pt>
                <c:pt idx="79" formatCode="#,##0.00">
                  <c:v>10.73</c:v>
                </c:pt>
                <c:pt idx="80" formatCode="#,##0.00">
                  <c:v>16.09</c:v>
                </c:pt>
                <c:pt idx="81" formatCode="#,##0.00">
                  <c:v>14</c:v>
                </c:pt>
                <c:pt idx="82" formatCode="#,##0.00">
                  <c:v>9.18</c:v>
                </c:pt>
                <c:pt idx="83" formatCode="#,##0.00">
                  <c:v>12.18</c:v>
                </c:pt>
                <c:pt idx="84" formatCode="#,##0.00">
                  <c:v>11.27</c:v>
                </c:pt>
                <c:pt idx="85" formatCode="#,##0.00">
                  <c:v>15.51</c:v>
                </c:pt>
                <c:pt idx="86" formatCode="#,##0.00">
                  <c:v>27.09</c:v>
                </c:pt>
                <c:pt idx="87" formatCode="#,##0.00">
                  <c:v>35.270000000000003</c:v>
                </c:pt>
                <c:pt idx="88" formatCode="#,##0.00">
                  <c:v>45.81</c:v>
                </c:pt>
                <c:pt idx="89" formatCode="#,##0.00">
                  <c:v>23.63</c:v>
                </c:pt>
                <c:pt idx="90" formatCode="#,##0.00">
                  <c:v>14.91</c:v>
                </c:pt>
                <c:pt idx="91" formatCode="#,##0.00">
                  <c:v>16.91</c:v>
                </c:pt>
                <c:pt idx="92" formatCode="#,##0.00">
                  <c:v>19.54</c:v>
                </c:pt>
                <c:pt idx="93" formatCode="#,##0.00">
                  <c:v>31.09</c:v>
                </c:pt>
                <c:pt idx="94" formatCode="#,##0.00">
                  <c:v>16.09</c:v>
                </c:pt>
                <c:pt idx="95" formatCode="#,##0.00">
                  <c:v>11.45</c:v>
                </c:pt>
                <c:pt idx="96" formatCode="#,##0.00">
                  <c:v>6</c:v>
                </c:pt>
                <c:pt idx="97" formatCode="#,##0.00">
                  <c:v>8.36</c:v>
                </c:pt>
                <c:pt idx="98" formatCode="#,##0.00">
                  <c:v>11.18</c:v>
                </c:pt>
                <c:pt idx="99" formatCode="#,##0.00">
                  <c:v>13.91</c:v>
                </c:pt>
                <c:pt idx="100" formatCode="#,##0.00">
                  <c:v>16.45</c:v>
                </c:pt>
                <c:pt idx="101" formatCode="#,##0.00">
                  <c:v>15.45</c:v>
                </c:pt>
                <c:pt idx="102" formatCode="#,##0.00">
                  <c:v>21.18</c:v>
                </c:pt>
                <c:pt idx="103" formatCode="#,##0.00">
                  <c:v>22.91</c:v>
                </c:pt>
                <c:pt idx="104" formatCode="#,##0.00">
                  <c:v>21.09</c:v>
                </c:pt>
                <c:pt idx="105" formatCode="#,##0.00">
                  <c:v>25.45</c:v>
                </c:pt>
                <c:pt idx="106" formatCode="#,##0.00">
                  <c:v>26.36</c:v>
                </c:pt>
                <c:pt idx="107" formatCode="#,##0.00">
                  <c:v>28.54</c:v>
                </c:pt>
                <c:pt idx="108" formatCode="#,##0.00">
                  <c:v>30.36</c:v>
                </c:pt>
                <c:pt idx="109" formatCode="#,##0.00">
                  <c:v>30.54</c:v>
                </c:pt>
                <c:pt idx="110" formatCode="#,##0.00">
                  <c:v>31</c:v>
                </c:pt>
                <c:pt idx="111" formatCode="#,##0.00">
                  <c:v>29.18</c:v>
                </c:pt>
                <c:pt idx="112" formatCode="#,##0.00">
                  <c:v>30.36</c:v>
                </c:pt>
                <c:pt idx="113" formatCode="#,##0.00">
                  <c:v>10.18</c:v>
                </c:pt>
                <c:pt idx="114" formatCode="#,##0.00">
                  <c:v>8.09</c:v>
                </c:pt>
                <c:pt idx="115" formatCode="#,##0.00">
                  <c:v>11.73</c:v>
                </c:pt>
                <c:pt idx="116" formatCode="#,##0.00">
                  <c:v>16</c:v>
                </c:pt>
                <c:pt idx="117" formatCode="#,##0.00">
                  <c:v>17.54</c:v>
                </c:pt>
                <c:pt idx="118" formatCode="#,##0.00">
                  <c:v>19.73</c:v>
                </c:pt>
                <c:pt idx="119" formatCode="#,##0.00">
                  <c:v>23.18</c:v>
                </c:pt>
                <c:pt idx="120" formatCode="#,##0.00">
                  <c:v>32.270000000000003</c:v>
                </c:pt>
                <c:pt idx="121" formatCode="#,##0.00">
                  <c:v>38</c:v>
                </c:pt>
                <c:pt idx="122" formatCode="#,##0.00">
                  <c:v>28</c:v>
                </c:pt>
                <c:pt idx="123" formatCode="#,##0.00">
                  <c:v>30.36</c:v>
                </c:pt>
                <c:pt idx="124" formatCode="#,##0.00">
                  <c:v>28.27</c:v>
                </c:pt>
                <c:pt idx="125" formatCode="#,##0.00">
                  <c:v>21.09</c:v>
                </c:pt>
                <c:pt idx="126" formatCode="#,##0.00">
                  <c:v>20.91</c:v>
                </c:pt>
                <c:pt idx="127" formatCode="#,##0.00">
                  <c:v>15.45</c:v>
                </c:pt>
                <c:pt idx="128" formatCode="#,##0.00">
                  <c:v>25</c:v>
                </c:pt>
                <c:pt idx="129" formatCode="#,##0.00">
                  <c:v>31</c:v>
                </c:pt>
                <c:pt idx="130" formatCode="#,##0.00">
                  <c:v>9.4499999999999993</c:v>
                </c:pt>
                <c:pt idx="131" formatCode="#,##0.00">
                  <c:v>7.91</c:v>
                </c:pt>
                <c:pt idx="132" formatCode="#,##0.00">
                  <c:v>13</c:v>
                </c:pt>
                <c:pt idx="133" formatCode="#,##0.00">
                  <c:v>18.82</c:v>
                </c:pt>
                <c:pt idx="134" formatCode="#,##0.00">
                  <c:v>22</c:v>
                </c:pt>
                <c:pt idx="135" formatCode="#,##0.00">
                  <c:v>16.09</c:v>
                </c:pt>
                <c:pt idx="136" formatCode="#,##0.00">
                  <c:v>19.36</c:v>
                </c:pt>
                <c:pt idx="137" formatCode="#,##0.00">
                  <c:v>22.18</c:v>
                </c:pt>
                <c:pt idx="138" formatCode="#,##0.00">
                  <c:v>45.81</c:v>
                </c:pt>
                <c:pt idx="139" formatCode="#,##0.00">
                  <c:v>58.9</c:v>
                </c:pt>
                <c:pt idx="140" formatCode="#,##0.00">
                  <c:v>33.090000000000003</c:v>
                </c:pt>
                <c:pt idx="141" formatCode="#,##0.00">
                  <c:v>24.63</c:v>
                </c:pt>
                <c:pt idx="142" formatCode="#,##0.00">
                  <c:v>10.73</c:v>
                </c:pt>
                <c:pt idx="143" formatCode="#,##0.00">
                  <c:v>8.64</c:v>
                </c:pt>
                <c:pt idx="144" formatCode="#,##0.00">
                  <c:v>14.91</c:v>
                </c:pt>
                <c:pt idx="145" formatCode="#,##0.00">
                  <c:v>18.64</c:v>
                </c:pt>
                <c:pt idx="146" formatCode="#,##0.00">
                  <c:v>20.45</c:v>
                </c:pt>
                <c:pt idx="147" formatCode="#,##0.00">
                  <c:v>23.63</c:v>
                </c:pt>
                <c:pt idx="148" formatCode="#,##0.00">
                  <c:v>20.63</c:v>
                </c:pt>
                <c:pt idx="149" formatCode="#,##0.00">
                  <c:v>24.27</c:v>
                </c:pt>
                <c:pt idx="150" formatCode="#,##0.00">
                  <c:v>9.64</c:v>
                </c:pt>
                <c:pt idx="151" formatCode="#,##0.00">
                  <c:v>14.82</c:v>
                </c:pt>
                <c:pt idx="152" formatCode="#,##0.00">
                  <c:v>10.45</c:v>
                </c:pt>
                <c:pt idx="153" formatCode="#,##0.00">
                  <c:v>5.91</c:v>
                </c:pt>
                <c:pt idx="154" formatCode="#,##0.00">
                  <c:v>7.82</c:v>
                </c:pt>
                <c:pt idx="155" formatCode="#,##0.00">
                  <c:v>12.27</c:v>
                </c:pt>
                <c:pt idx="156" formatCode="#,##0.00">
                  <c:v>9</c:v>
                </c:pt>
                <c:pt idx="157" formatCode="#,##0.00">
                  <c:v>7.73</c:v>
                </c:pt>
                <c:pt idx="158" formatCode="#,##0.00">
                  <c:v>11</c:v>
                </c:pt>
                <c:pt idx="159" formatCode="#,##0.00">
                  <c:v>17.18</c:v>
                </c:pt>
                <c:pt idx="160" formatCode="#,##0.00">
                  <c:v>15.18</c:v>
                </c:pt>
                <c:pt idx="161" formatCode="#,##0.00">
                  <c:v>16.91</c:v>
                </c:pt>
                <c:pt idx="162" formatCode="#,##0.00">
                  <c:v>19.27</c:v>
                </c:pt>
                <c:pt idx="163" formatCode="#,##0.00">
                  <c:v>18.82</c:v>
                </c:pt>
                <c:pt idx="164" formatCode="#,##0.00">
                  <c:v>18.54</c:v>
                </c:pt>
                <c:pt idx="165" formatCode="#,##0.00">
                  <c:v>25.45</c:v>
                </c:pt>
                <c:pt idx="166" formatCode="#,##0.00">
                  <c:v>25.91</c:v>
                </c:pt>
                <c:pt idx="167" formatCode="#,##0.00">
                  <c:v>22.73</c:v>
                </c:pt>
                <c:pt idx="168" formatCode="#,##0.00">
                  <c:v>26</c:v>
                </c:pt>
                <c:pt idx="169" formatCode="#,##0.00">
                  <c:v>23.45</c:v>
                </c:pt>
                <c:pt idx="170" formatCode="#,##0.00">
                  <c:v>21.45</c:v>
                </c:pt>
                <c:pt idx="171" formatCode="#,##0.00">
                  <c:v>26.91</c:v>
                </c:pt>
                <c:pt idx="172" formatCode="#,##0.00">
                  <c:v>31.54</c:v>
                </c:pt>
                <c:pt idx="173" formatCode="#,##0.00">
                  <c:v>7.36</c:v>
                </c:pt>
                <c:pt idx="174" formatCode="#,##0.00">
                  <c:v>7.73</c:v>
                </c:pt>
                <c:pt idx="175" formatCode="#,##0.00">
                  <c:v>14.09</c:v>
                </c:pt>
                <c:pt idx="176" formatCode="#,##0.00">
                  <c:v>8</c:v>
                </c:pt>
                <c:pt idx="177" formatCode="#,##0.00">
                  <c:v>12.91</c:v>
                </c:pt>
                <c:pt idx="186" formatCode="#,##0.00">
                  <c:v>29.91</c:v>
                </c:pt>
                <c:pt idx="187" formatCode="#,##0.00">
                  <c:v>22.36</c:v>
                </c:pt>
                <c:pt idx="188" formatCode="#,##0.00">
                  <c:v>24.18</c:v>
                </c:pt>
                <c:pt idx="189" formatCode="#,##0.00">
                  <c:v>25.36</c:v>
                </c:pt>
                <c:pt idx="190" formatCode="#,##0.00">
                  <c:v>26.36</c:v>
                </c:pt>
                <c:pt idx="191" formatCode="#,##0.00">
                  <c:v>25.82</c:v>
                </c:pt>
                <c:pt idx="192" formatCode="#,##0.00">
                  <c:v>30.82</c:v>
                </c:pt>
                <c:pt idx="193" formatCode="#,##0.00">
                  <c:v>39.090000000000003</c:v>
                </c:pt>
                <c:pt idx="194" formatCode="#,##0.00">
                  <c:v>33.36</c:v>
                </c:pt>
                <c:pt idx="195" formatCode="#,##0.00">
                  <c:v>31.36</c:v>
                </c:pt>
                <c:pt idx="196" formatCode="#,##0.00">
                  <c:v>31.72</c:v>
                </c:pt>
                <c:pt idx="197" formatCode="#,##0.00">
                  <c:v>22</c:v>
                </c:pt>
                <c:pt idx="198" formatCode="#,##0.00">
                  <c:v>14.82</c:v>
                </c:pt>
                <c:pt idx="206" formatCode="#,##0.00">
                  <c:v>31.72</c:v>
                </c:pt>
                <c:pt idx="207" formatCode="#,##0.00">
                  <c:v>22</c:v>
                </c:pt>
                <c:pt idx="208" formatCode="#,##0.00">
                  <c:v>14.82</c:v>
                </c:pt>
                <c:pt idx="209" formatCode="#,##0.00">
                  <c:v>21.18</c:v>
                </c:pt>
                <c:pt idx="210" formatCode="#,##0.00">
                  <c:v>30.27</c:v>
                </c:pt>
                <c:pt idx="211" formatCode="#,##0.00">
                  <c:v>18.45</c:v>
                </c:pt>
                <c:pt idx="212" formatCode="#,##0.00">
                  <c:v>61.72</c:v>
                </c:pt>
                <c:pt idx="213" formatCode="#,##0.00">
                  <c:v>75.17</c:v>
                </c:pt>
                <c:pt idx="214" formatCode="#,##0.00">
                  <c:v>59.08</c:v>
                </c:pt>
                <c:pt idx="215" formatCode="#,##0.00">
                  <c:v>46.72</c:v>
                </c:pt>
                <c:pt idx="216" formatCode="#,##0.00">
                  <c:v>37.630000000000003</c:v>
                </c:pt>
                <c:pt idx="217" formatCode="#,##0.00">
                  <c:v>32.81</c:v>
                </c:pt>
                <c:pt idx="218" formatCode="#,##0.00">
                  <c:v>35.090000000000003</c:v>
                </c:pt>
                <c:pt idx="219" formatCode="#,##0.00">
                  <c:v>31</c:v>
                </c:pt>
                <c:pt idx="220" formatCode="#,##0.00">
                  <c:v>24.09</c:v>
                </c:pt>
                <c:pt idx="221" formatCode="#,##0.00">
                  <c:v>45</c:v>
                </c:pt>
                <c:pt idx="222" formatCode="#,##0.00">
                  <c:v>18</c:v>
                </c:pt>
                <c:pt idx="223" formatCode="#,##0.00">
                  <c:v>37.81</c:v>
                </c:pt>
                <c:pt idx="224" formatCode="#,##0.00">
                  <c:v>26.36</c:v>
                </c:pt>
                <c:pt idx="225" formatCode="#,##0.00">
                  <c:v>13.18</c:v>
                </c:pt>
                <c:pt idx="226" formatCode="#,##0.00">
                  <c:v>33.270000000000003</c:v>
                </c:pt>
                <c:pt idx="227" formatCode="#,##0.00">
                  <c:v>44.72</c:v>
                </c:pt>
                <c:pt idx="228" formatCode="#,##0.00">
                  <c:v>80.36</c:v>
                </c:pt>
                <c:pt idx="229" formatCode="#,##0.00">
                  <c:v>57.9</c:v>
                </c:pt>
                <c:pt idx="230" formatCode="#,##0.00">
                  <c:v>52.54</c:v>
                </c:pt>
                <c:pt idx="231" formatCode="#,##0.00">
                  <c:v>46.63</c:v>
                </c:pt>
                <c:pt idx="232" formatCode="#,##0.00">
                  <c:v>42.27</c:v>
                </c:pt>
                <c:pt idx="233" formatCode="#,##0.00">
                  <c:v>60.36</c:v>
                </c:pt>
                <c:pt idx="234" formatCode="#,##0.00">
                  <c:v>66.36</c:v>
                </c:pt>
                <c:pt idx="235" formatCode="#,##0.00">
                  <c:v>12.91</c:v>
                </c:pt>
                <c:pt idx="236" formatCode="#,##0.00">
                  <c:v>9.18</c:v>
                </c:pt>
                <c:pt idx="237" formatCode="#,##0.00">
                  <c:v>32.81</c:v>
                </c:pt>
                <c:pt idx="238" formatCode="#,##0.00">
                  <c:v>28</c:v>
                </c:pt>
                <c:pt idx="239" formatCode="#,##0.00">
                  <c:v>25.09</c:v>
                </c:pt>
                <c:pt idx="240" formatCode="#,##0.00">
                  <c:v>36.909999999999997</c:v>
                </c:pt>
                <c:pt idx="241" formatCode="#,##0.00">
                  <c:v>57.09</c:v>
                </c:pt>
                <c:pt idx="242" formatCode="#,##0.00">
                  <c:v>42.27</c:v>
                </c:pt>
                <c:pt idx="243" formatCode="#,##0.00">
                  <c:v>21.73</c:v>
                </c:pt>
                <c:pt idx="244" formatCode="#,##0.00">
                  <c:v>24.82</c:v>
                </c:pt>
                <c:pt idx="245" formatCode="#,##0.00">
                  <c:v>6.45</c:v>
                </c:pt>
                <c:pt idx="246" formatCode="#,##0.00">
                  <c:v>8.64</c:v>
                </c:pt>
                <c:pt idx="247" formatCode="#,##0.00">
                  <c:v>11.09</c:v>
                </c:pt>
                <c:pt idx="248" formatCode="#,##0.00">
                  <c:v>29.63</c:v>
                </c:pt>
                <c:pt idx="249" formatCode="#,##0.00">
                  <c:v>9.64</c:v>
                </c:pt>
                <c:pt idx="250" formatCode="#,##0.00">
                  <c:v>29</c:v>
                </c:pt>
                <c:pt idx="251" formatCode="#,##0.00">
                  <c:v>52.45</c:v>
                </c:pt>
                <c:pt idx="252" formatCode="#,##0.00">
                  <c:v>37.450000000000003</c:v>
                </c:pt>
                <c:pt idx="253" formatCode="#,##0.00">
                  <c:v>33.270000000000003</c:v>
                </c:pt>
                <c:pt idx="254" formatCode="#,##0.00">
                  <c:v>19.63</c:v>
                </c:pt>
                <c:pt idx="255" formatCode="#,##0.00">
                  <c:v>37.72</c:v>
                </c:pt>
                <c:pt idx="256" formatCode="#,##0.00">
                  <c:v>45</c:v>
                </c:pt>
                <c:pt idx="257" formatCode="#,##0.00">
                  <c:v>37.090000000000003</c:v>
                </c:pt>
                <c:pt idx="260" formatCode="#,##0.00">
                  <c:v>15.54</c:v>
                </c:pt>
                <c:pt idx="261" formatCode="#,##0.00">
                  <c:v>17.09</c:v>
                </c:pt>
                <c:pt idx="262" formatCode="#,##0.00">
                  <c:v>20.91</c:v>
                </c:pt>
                <c:pt idx="263" formatCode="#,##0.00">
                  <c:v>15.45</c:v>
                </c:pt>
                <c:pt idx="264" formatCode="#,##0.00">
                  <c:v>11.27</c:v>
                </c:pt>
                <c:pt idx="265" formatCode="#,##0.00">
                  <c:v>10.27</c:v>
                </c:pt>
                <c:pt idx="266" formatCode="#,##0.00">
                  <c:v>7.18</c:v>
                </c:pt>
                <c:pt idx="267" formatCode="#,##0.00">
                  <c:v>7.91</c:v>
                </c:pt>
                <c:pt idx="268" formatCode="#,##0.00">
                  <c:v>25</c:v>
                </c:pt>
                <c:pt idx="269" formatCode="#,##0.00">
                  <c:v>27.18</c:v>
                </c:pt>
                <c:pt idx="270" formatCode="#,##0.00">
                  <c:v>33.090000000000003</c:v>
                </c:pt>
                <c:pt idx="271" formatCode="#,##0.00">
                  <c:v>14.82</c:v>
                </c:pt>
                <c:pt idx="272" formatCode="#,##0.00">
                  <c:v>17</c:v>
                </c:pt>
                <c:pt idx="273" formatCode="#,##0.00">
                  <c:v>22.54</c:v>
                </c:pt>
                <c:pt idx="274" formatCode="#,##0.00">
                  <c:v>19.45</c:v>
                </c:pt>
                <c:pt idx="275" formatCode="#,##0.00">
                  <c:v>47.45</c:v>
                </c:pt>
                <c:pt idx="276" formatCode="#,##0.00">
                  <c:v>20.36</c:v>
                </c:pt>
                <c:pt idx="277" formatCode="#,##0.00">
                  <c:v>19.27</c:v>
                </c:pt>
                <c:pt idx="278" formatCode="#,##0.00">
                  <c:v>6.54</c:v>
                </c:pt>
                <c:pt idx="279" formatCode="#,##0.00">
                  <c:v>21.45</c:v>
                </c:pt>
                <c:pt idx="280" formatCode="#,##0.00">
                  <c:v>23.18</c:v>
                </c:pt>
                <c:pt idx="281" formatCode="#,##0.00">
                  <c:v>18.18</c:v>
                </c:pt>
                <c:pt idx="282" formatCode="#,##0.00">
                  <c:v>33.450000000000003</c:v>
                </c:pt>
                <c:pt idx="283" formatCode="#,##0.00">
                  <c:v>28.18</c:v>
                </c:pt>
                <c:pt idx="284" formatCode="#,##0.00">
                  <c:v>20.27</c:v>
                </c:pt>
                <c:pt idx="285" formatCode="#,##0.00">
                  <c:v>11</c:v>
                </c:pt>
                <c:pt idx="286" formatCode="#,##0.00">
                  <c:v>21.72</c:v>
                </c:pt>
                <c:pt idx="287" formatCode="#,##0.00">
                  <c:v>16.73</c:v>
                </c:pt>
                <c:pt idx="288" formatCode="#,##0.00">
                  <c:v>13.73</c:v>
                </c:pt>
                <c:pt idx="289" formatCode="#,##0.00">
                  <c:v>27.63</c:v>
                </c:pt>
                <c:pt idx="290" formatCode="#,##0.00">
                  <c:v>25.09</c:v>
                </c:pt>
                <c:pt idx="291" formatCode="#,##0.00">
                  <c:v>17.63</c:v>
                </c:pt>
                <c:pt idx="292" formatCode="#,##0.00">
                  <c:v>12.18</c:v>
                </c:pt>
                <c:pt idx="293" formatCode="#,##0.00">
                  <c:v>41.63</c:v>
                </c:pt>
                <c:pt idx="294" formatCode="#,##0.00">
                  <c:v>35.81</c:v>
                </c:pt>
                <c:pt idx="295" formatCode="#,##0.00">
                  <c:v>8.82</c:v>
                </c:pt>
                <c:pt idx="296" formatCode="#,##0.00">
                  <c:v>27.36</c:v>
                </c:pt>
                <c:pt idx="297" formatCode="#,##0.00">
                  <c:v>65.81</c:v>
                </c:pt>
                <c:pt idx="298" formatCode="#,##0.00">
                  <c:v>12.45</c:v>
                </c:pt>
                <c:pt idx="299" formatCode="#,##0.00">
                  <c:v>13.18</c:v>
                </c:pt>
                <c:pt idx="300" formatCode="#,##0.00">
                  <c:v>17.82</c:v>
                </c:pt>
                <c:pt idx="301" formatCode="#,##0.00">
                  <c:v>28.72</c:v>
                </c:pt>
                <c:pt idx="302" formatCode="#,##0.00">
                  <c:v>38.630000000000003</c:v>
                </c:pt>
                <c:pt idx="303" formatCode="#,##0.00">
                  <c:v>25.54</c:v>
                </c:pt>
                <c:pt idx="304" formatCode="#,##0.00">
                  <c:v>32.54</c:v>
                </c:pt>
                <c:pt idx="305" formatCode="#,##0.00">
                  <c:v>15.18</c:v>
                </c:pt>
                <c:pt idx="306" formatCode="#,##0.00">
                  <c:v>13</c:v>
                </c:pt>
                <c:pt idx="307" formatCode="#,##0.00">
                  <c:v>15.63</c:v>
                </c:pt>
                <c:pt idx="308" formatCode="#,##0.00">
                  <c:v>24.91</c:v>
                </c:pt>
                <c:pt idx="309" formatCode="#,##0.00">
                  <c:v>90.81</c:v>
                </c:pt>
                <c:pt idx="310" formatCode="#,##0.00">
                  <c:v>38.630000000000003</c:v>
                </c:pt>
                <c:pt idx="311" formatCode="#,##0.00">
                  <c:v>12.91</c:v>
                </c:pt>
                <c:pt idx="312" formatCode="#,##0.00">
                  <c:v>48.27</c:v>
                </c:pt>
                <c:pt idx="313" formatCode="#,##0.00">
                  <c:v>78.63</c:v>
                </c:pt>
                <c:pt idx="314" formatCode="#,##0.00">
                  <c:v>33.36</c:v>
                </c:pt>
                <c:pt idx="315" formatCode="#,##0.00">
                  <c:v>67.27</c:v>
                </c:pt>
                <c:pt idx="316" formatCode="#,##0.00">
                  <c:v>10.09</c:v>
                </c:pt>
                <c:pt idx="317" formatCode="#,##0.00">
                  <c:v>22.82</c:v>
                </c:pt>
                <c:pt idx="318" formatCode="#,##0.00">
                  <c:v>61.09</c:v>
                </c:pt>
                <c:pt idx="319" formatCode="#,##0.00">
                  <c:v>70.72</c:v>
                </c:pt>
                <c:pt idx="320" formatCode="#,##0.00">
                  <c:v>31.63</c:v>
                </c:pt>
                <c:pt idx="321" formatCode="#,##0.00">
                  <c:v>31.45</c:v>
                </c:pt>
                <c:pt idx="322" formatCode="#,##0.00">
                  <c:v>49.99</c:v>
                </c:pt>
                <c:pt idx="323" formatCode="#,##0.00">
                  <c:v>69.27</c:v>
                </c:pt>
                <c:pt idx="324" formatCode="#,##0.00">
                  <c:v>64.180000000000007</c:v>
                </c:pt>
                <c:pt idx="325" formatCode="#,##0.00">
                  <c:v>41</c:v>
                </c:pt>
                <c:pt idx="326" formatCode="#,##0.00">
                  <c:v>10.45</c:v>
                </c:pt>
                <c:pt idx="327" formatCode="#,##0.00">
                  <c:v>20.36</c:v>
                </c:pt>
                <c:pt idx="328" formatCode="#,##0.00">
                  <c:v>10.18</c:v>
                </c:pt>
                <c:pt idx="329" formatCode="#,##0.00">
                  <c:v>22.82</c:v>
                </c:pt>
                <c:pt idx="330" formatCode="#,##0.00">
                  <c:v>31.63</c:v>
                </c:pt>
                <c:pt idx="331" formatCode="#,##0.00">
                  <c:v>22.54</c:v>
                </c:pt>
                <c:pt idx="332" formatCode="#,##0.00">
                  <c:v>23.36</c:v>
                </c:pt>
                <c:pt idx="333" formatCode="#,##0.00">
                  <c:v>52.45</c:v>
                </c:pt>
                <c:pt idx="334" formatCode="#,##0.00">
                  <c:v>38.36</c:v>
                </c:pt>
                <c:pt idx="335" formatCode="#,##0.00">
                  <c:v>13.73</c:v>
                </c:pt>
                <c:pt idx="336" formatCode="#,##0.00">
                  <c:v>14.73</c:v>
                </c:pt>
                <c:pt idx="337" formatCode="#,##0.00">
                  <c:v>18.73</c:v>
                </c:pt>
                <c:pt idx="338" formatCode="#,##0.00">
                  <c:v>24.45</c:v>
                </c:pt>
                <c:pt idx="339" formatCode="#,##0.00">
                  <c:v>26.72</c:v>
                </c:pt>
                <c:pt idx="340" formatCode="#,##0.00">
                  <c:v>32.630000000000003</c:v>
                </c:pt>
                <c:pt idx="341" formatCode="#,##0.00">
                  <c:v>35.090000000000003</c:v>
                </c:pt>
                <c:pt idx="342" formatCode="#,##0.00">
                  <c:v>26.45</c:v>
                </c:pt>
                <c:pt idx="343" formatCode="#,##0.00">
                  <c:v>20.18</c:v>
                </c:pt>
                <c:pt idx="344" formatCode="#,##0.00">
                  <c:v>23.82</c:v>
                </c:pt>
                <c:pt idx="345" formatCode="#,##0.00">
                  <c:v>42.18</c:v>
                </c:pt>
                <c:pt idx="346" formatCode="#,##0.00">
                  <c:v>39</c:v>
                </c:pt>
                <c:pt idx="347" formatCode="#,##0.00">
                  <c:v>26.09</c:v>
                </c:pt>
                <c:pt idx="348" formatCode="#,##0.00">
                  <c:v>19.18</c:v>
                </c:pt>
                <c:pt idx="349" formatCode="#,##0.00">
                  <c:v>29.09</c:v>
                </c:pt>
                <c:pt idx="350" formatCode="#,##0.00">
                  <c:v>59.18</c:v>
                </c:pt>
                <c:pt idx="351" formatCode="#,##0.00">
                  <c:v>93.45</c:v>
                </c:pt>
                <c:pt idx="352" formatCode="#,##0.00">
                  <c:v>87.81</c:v>
                </c:pt>
                <c:pt idx="353" formatCode="#,##0.00">
                  <c:v>23</c:v>
                </c:pt>
                <c:pt idx="354" formatCode="#,##0.00">
                  <c:v>28.27</c:v>
                </c:pt>
                <c:pt idx="355" formatCode="#,##0.00">
                  <c:v>40.630000000000003</c:v>
                </c:pt>
                <c:pt idx="356" formatCode="#,##0.00">
                  <c:v>49.27</c:v>
                </c:pt>
                <c:pt idx="357" formatCode="#,##0.00">
                  <c:v>56.99</c:v>
                </c:pt>
                <c:pt idx="358" formatCode="#,##0.00">
                  <c:v>47.18</c:v>
                </c:pt>
                <c:pt idx="359" formatCode="#,##0.00">
                  <c:v>58.45</c:v>
                </c:pt>
                <c:pt idx="360" formatCode="#,##0.00">
                  <c:v>48.63</c:v>
                </c:pt>
                <c:pt idx="361" formatCode="#,##0.00">
                  <c:v>35.81</c:v>
                </c:pt>
                <c:pt idx="362" formatCode="#,##0.00">
                  <c:v>38.450000000000003</c:v>
                </c:pt>
                <c:pt idx="363" formatCode="#,##0.00">
                  <c:v>20</c:v>
                </c:pt>
                <c:pt idx="364" formatCode="#,##0.00">
                  <c:v>47</c:v>
                </c:pt>
                <c:pt idx="365" formatCode="#,##0.00">
                  <c:v>69.72</c:v>
                </c:pt>
                <c:pt idx="366" formatCode="#,##0.00">
                  <c:v>52.45</c:v>
                </c:pt>
                <c:pt idx="367" formatCode="#,##0.00">
                  <c:v>56.99</c:v>
                </c:pt>
                <c:pt idx="368" formatCode="#,##0.00">
                  <c:v>37.18</c:v>
                </c:pt>
                <c:pt idx="369" formatCode="#,##0.00">
                  <c:v>8.73</c:v>
                </c:pt>
                <c:pt idx="370" formatCode="#,##0.00">
                  <c:v>8.27</c:v>
                </c:pt>
                <c:pt idx="371" formatCode="#,##0.00">
                  <c:v>14.54</c:v>
                </c:pt>
                <c:pt idx="372" formatCode="#,##0.00">
                  <c:v>17.27</c:v>
                </c:pt>
                <c:pt idx="373" formatCode="#,##0.00">
                  <c:v>16.18</c:v>
                </c:pt>
                <c:pt idx="374" formatCode="#,##0.00">
                  <c:v>28.91</c:v>
                </c:pt>
                <c:pt idx="375" formatCode="#,##0.00">
                  <c:v>19.91</c:v>
                </c:pt>
                <c:pt idx="376" formatCode="#,##0.00">
                  <c:v>23.27</c:v>
                </c:pt>
                <c:pt idx="377" formatCode="#,##0.00">
                  <c:v>11.09</c:v>
                </c:pt>
                <c:pt idx="378" formatCode="#,##0.00">
                  <c:v>9.36</c:v>
                </c:pt>
                <c:pt idx="379" formatCode="#,##0.00">
                  <c:v>13.64</c:v>
                </c:pt>
                <c:pt idx="380" formatCode="#,##0.00">
                  <c:v>16.54</c:v>
                </c:pt>
                <c:pt idx="381" formatCode="#,##0.00">
                  <c:v>28.18</c:v>
                </c:pt>
                <c:pt idx="382" formatCode="#,##0.00">
                  <c:v>32.54</c:v>
                </c:pt>
                <c:pt idx="383" formatCode="#,##0.00">
                  <c:v>23.82</c:v>
                </c:pt>
                <c:pt idx="384" formatCode="#,##0.00">
                  <c:v>10.64</c:v>
                </c:pt>
                <c:pt idx="385" formatCode="#,##0.00">
                  <c:v>24.36</c:v>
                </c:pt>
                <c:pt idx="386" formatCode="#,##0.00">
                  <c:v>20.36</c:v>
                </c:pt>
                <c:pt idx="387" formatCode="#,##0.00">
                  <c:v>20.73</c:v>
                </c:pt>
                <c:pt idx="388" formatCode="#,##0.00">
                  <c:v>21.36</c:v>
                </c:pt>
                <c:pt idx="389" formatCode="#,##0.00">
                  <c:v>30.91</c:v>
                </c:pt>
                <c:pt idx="390" formatCode="#,##0.00">
                  <c:v>14.63</c:v>
                </c:pt>
                <c:pt idx="391" formatCode="#,##0.00">
                  <c:v>19.27</c:v>
                </c:pt>
                <c:pt idx="392" formatCode="#,##0.00">
                  <c:v>16.82</c:v>
                </c:pt>
                <c:pt idx="393" formatCode="#,##0.00">
                  <c:v>11.27</c:v>
                </c:pt>
                <c:pt idx="394" formatCode="#,##0.00">
                  <c:v>14.64</c:v>
                </c:pt>
                <c:pt idx="395" formatCode="#,##0.00">
                  <c:v>9.73</c:v>
                </c:pt>
                <c:pt idx="396" formatCode="#,##0.00">
                  <c:v>7.18</c:v>
                </c:pt>
                <c:pt idx="397" formatCode="#,##0.00">
                  <c:v>12.36</c:v>
                </c:pt>
                <c:pt idx="398" formatCode="#,##0.00">
                  <c:v>13</c:v>
                </c:pt>
                <c:pt idx="399" formatCode="#,##0.00">
                  <c:v>15.27</c:v>
                </c:pt>
                <c:pt idx="400" formatCode="#,##0.00">
                  <c:v>16.73</c:v>
                </c:pt>
                <c:pt idx="401" formatCode="#,##0.00">
                  <c:v>14.91</c:v>
                </c:pt>
                <c:pt idx="402" formatCode="#,##0.00">
                  <c:v>20.09</c:v>
                </c:pt>
                <c:pt idx="403" formatCode="#,##0.00">
                  <c:v>17.82</c:v>
                </c:pt>
                <c:pt idx="404" formatCode="#,##0.00">
                  <c:v>20.63</c:v>
                </c:pt>
                <c:pt idx="405" formatCode="#,##0.00">
                  <c:v>15.82</c:v>
                </c:pt>
                <c:pt idx="406" formatCode="#,##0.00">
                  <c:v>17.18</c:v>
                </c:pt>
                <c:pt idx="407" formatCode="#,##0.00">
                  <c:v>13.36</c:v>
                </c:pt>
                <c:pt idx="408" formatCode="#,##0.00">
                  <c:v>14.27</c:v>
                </c:pt>
                <c:pt idx="409" formatCode="#,##0.00">
                  <c:v>30</c:v>
                </c:pt>
                <c:pt idx="410" formatCode="#,##0.00">
                  <c:v>49</c:v>
                </c:pt>
                <c:pt idx="411" formatCode="#,##0.00">
                  <c:v>16.18</c:v>
                </c:pt>
                <c:pt idx="412" formatCode="#,##0.00">
                  <c:v>14.73</c:v>
                </c:pt>
                <c:pt idx="413" formatCode="#,##0.00">
                  <c:v>18.36</c:v>
                </c:pt>
                <c:pt idx="414" formatCode="#,##0.00">
                  <c:v>27.36</c:v>
                </c:pt>
                <c:pt idx="415" formatCode="#,##0.00">
                  <c:v>30.73</c:v>
                </c:pt>
                <c:pt idx="416" formatCode="#,##0.00">
                  <c:v>41.91</c:v>
                </c:pt>
                <c:pt idx="417" formatCode="#,##0.00">
                  <c:v>13</c:v>
                </c:pt>
                <c:pt idx="418" formatCode="#,##0.00">
                  <c:v>19.82</c:v>
                </c:pt>
                <c:pt idx="419" formatCode="#,##0.00">
                  <c:v>10.73</c:v>
                </c:pt>
                <c:pt idx="420" formatCode="#,##0.00">
                  <c:v>7.27</c:v>
                </c:pt>
                <c:pt idx="421" formatCode="#,##0.00">
                  <c:v>13.91</c:v>
                </c:pt>
                <c:pt idx="422" formatCode="#,##0.00">
                  <c:v>17.73</c:v>
                </c:pt>
                <c:pt idx="423" formatCode="#,##0.00">
                  <c:v>9.27</c:v>
                </c:pt>
                <c:pt idx="424" formatCode="#,##0.00">
                  <c:v>12.09</c:v>
                </c:pt>
                <c:pt idx="425" formatCode="#,##0.00">
                  <c:v>11.82</c:v>
                </c:pt>
                <c:pt idx="426" formatCode="#,##0.00">
                  <c:v>9</c:v>
                </c:pt>
                <c:pt idx="427" formatCode="#,##0.00">
                  <c:v>9.91</c:v>
                </c:pt>
                <c:pt idx="428" formatCode="#,##0.00">
                  <c:v>17.73</c:v>
                </c:pt>
                <c:pt idx="429" formatCode="#,##0.00">
                  <c:v>17.27</c:v>
                </c:pt>
                <c:pt idx="430" formatCode="#,##0.00">
                  <c:v>19.27</c:v>
                </c:pt>
                <c:pt idx="431" formatCode="#,##0.00">
                  <c:v>21.09</c:v>
                </c:pt>
                <c:pt idx="432" formatCode="#,##0.00">
                  <c:v>18.18</c:v>
                </c:pt>
                <c:pt idx="433" formatCode="#,##0.00">
                  <c:v>13.36</c:v>
                </c:pt>
                <c:pt idx="434" formatCode="#,##0.00">
                  <c:v>9.09</c:v>
                </c:pt>
                <c:pt idx="435" formatCode="#,##0.00">
                  <c:v>13.27</c:v>
                </c:pt>
                <c:pt idx="436" formatCode="#,##0.00">
                  <c:v>15.54</c:v>
                </c:pt>
                <c:pt idx="437" formatCode="#,##0.00">
                  <c:v>17.45</c:v>
                </c:pt>
                <c:pt idx="438" formatCode="#,##0.00">
                  <c:v>15.09</c:v>
                </c:pt>
                <c:pt idx="439" formatCode="#,##0.00">
                  <c:v>14.09</c:v>
                </c:pt>
                <c:pt idx="440" formatCode="#,##0.00">
                  <c:v>12.63</c:v>
                </c:pt>
                <c:pt idx="441" formatCode="#,##0.00">
                  <c:v>15.54</c:v>
                </c:pt>
                <c:pt idx="442" formatCode="#,##0.00">
                  <c:v>12.36</c:v>
                </c:pt>
                <c:pt idx="443" formatCode="#,##0.00">
                  <c:v>12.91</c:v>
                </c:pt>
                <c:pt idx="444" formatCode="#,##0.00">
                  <c:v>14.27</c:v>
                </c:pt>
                <c:pt idx="445" formatCode="#,##0.00">
                  <c:v>16.36</c:v>
                </c:pt>
                <c:pt idx="446" formatCode="#,##0.00">
                  <c:v>10.45</c:v>
                </c:pt>
                <c:pt idx="447" formatCode="#,##0.00">
                  <c:v>12.54</c:v>
                </c:pt>
                <c:pt idx="448" formatCode="#,##0.00">
                  <c:v>15.45</c:v>
                </c:pt>
                <c:pt idx="449" formatCode="#,##0.00">
                  <c:v>18.63</c:v>
                </c:pt>
                <c:pt idx="450" formatCode="#,##0.00">
                  <c:v>9.18</c:v>
                </c:pt>
                <c:pt idx="451" formatCode="#,##0.00">
                  <c:v>14.27</c:v>
                </c:pt>
                <c:pt idx="452" formatCode="#,##0.00">
                  <c:v>17.63</c:v>
                </c:pt>
                <c:pt idx="453" formatCode="#,##0.00">
                  <c:v>18</c:v>
                </c:pt>
                <c:pt idx="454" formatCode="#,##0.00">
                  <c:v>15.18</c:v>
                </c:pt>
                <c:pt idx="455" formatCode="#,##0.00">
                  <c:v>12.91</c:v>
                </c:pt>
                <c:pt idx="456" formatCode="#,##0.00">
                  <c:v>17.36</c:v>
                </c:pt>
                <c:pt idx="457" formatCode="#,##0.00">
                  <c:v>18.91</c:v>
                </c:pt>
                <c:pt idx="458" formatCode="#,##0.00">
                  <c:v>21</c:v>
                </c:pt>
                <c:pt idx="459" formatCode="#,##0.00">
                  <c:v>23.09</c:v>
                </c:pt>
                <c:pt idx="460" formatCode="#,##0.00">
                  <c:v>19.45</c:v>
                </c:pt>
                <c:pt idx="461" formatCode="#,##0.00">
                  <c:v>17.73</c:v>
                </c:pt>
                <c:pt idx="462" formatCode="#,##0.00">
                  <c:v>23.18</c:v>
                </c:pt>
                <c:pt idx="463" formatCode="#,##0.00">
                  <c:v>25</c:v>
                </c:pt>
                <c:pt idx="464" formatCode="#,##0.00">
                  <c:v>13.54</c:v>
                </c:pt>
                <c:pt idx="465" formatCode="#,##0.00">
                  <c:v>7.09</c:v>
                </c:pt>
                <c:pt idx="466" formatCode="#,##0.00">
                  <c:v>19.36</c:v>
                </c:pt>
                <c:pt idx="467" formatCode="#,##0.00">
                  <c:v>13.54</c:v>
                </c:pt>
                <c:pt idx="468" formatCode="#,##0.00">
                  <c:v>10.36</c:v>
                </c:pt>
                <c:pt idx="469" formatCode="#,##0.00">
                  <c:v>5.82</c:v>
                </c:pt>
                <c:pt idx="470" formatCode="#,##0.00">
                  <c:v>8.09</c:v>
                </c:pt>
                <c:pt idx="471" formatCode="#,##0.00">
                  <c:v>10.36</c:v>
                </c:pt>
                <c:pt idx="472" formatCode="#,##0.00">
                  <c:v>12.54</c:v>
                </c:pt>
                <c:pt idx="473" formatCode="#,##0.00">
                  <c:v>17.27</c:v>
                </c:pt>
                <c:pt idx="474" formatCode="#,##0.00">
                  <c:v>10.45</c:v>
                </c:pt>
                <c:pt idx="475" formatCode="#,##0.00">
                  <c:v>11.91</c:v>
                </c:pt>
                <c:pt idx="476" formatCode="#,##0.00">
                  <c:v>10.82</c:v>
                </c:pt>
                <c:pt idx="477" formatCode="#,##0.00">
                  <c:v>14.91</c:v>
                </c:pt>
                <c:pt idx="478" formatCode="#,##0.00">
                  <c:v>15.18</c:v>
                </c:pt>
                <c:pt idx="479" formatCode="#,##0.00">
                  <c:v>17.63</c:v>
                </c:pt>
                <c:pt idx="480" formatCode="#,##0.00">
                  <c:v>21.63</c:v>
                </c:pt>
                <c:pt idx="481" formatCode="#,##0.00">
                  <c:v>30.82</c:v>
                </c:pt>
                <c:pt idx="482" formatCode="#,##0.00">
                  <c:v>23.82</c:v>
                </c:pt>
                <c:pt idx="483" formatCode="#,##0.00">
                  <c:v>14</c:v>
                </c:pt>
                <c:pt idx="484" formatCode="#,##0.00">
                  <c:v>19.91</c:v>
                </c:pt>
                <c:pt idx="485" formatCode="#,##0.00">
                  <c:v>23.54</c:v>
                </c:pt>
                <c:pt idx="486" formatCode="#,##0.00">
                  <c:v>17.82</c:v>
                </c:pt>
                <c:pt idx="487" formatCode="#,##0.00">
                  <c:v>15.54</c:v>
                </c:pt>
                <c:pt idx="488" formatCode="#,##0.00">
                  <c:v>16.54</c:v>
                </c:pt>
                <c:pt idx="489" formatCode="#,##0.00">
                  <c:v>8.82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DB-4E99-B063-60F24E0A6B34}"/>
            </c:ext>
          </c:extLst>
        </c:ser>
        <c:ser>
          <c:idx val="1"/>
          <c:order val="1"/>
          <c:tx>
            <c:strRef>
              <c:f>'Raport valori date PM10'!$C$1</c:f>
              <c:strCache>
                <c:ptCount val="1"/>
                <c:pt idx="0">
                  <c:v>BV II (a),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PM10'!$C$2:$C$510</c:f>
              <c:numCache>
                <c:formatCode>General</c:formatCode>
                <c:ptCount val="509"/>
                <c:pt idx="175" formatCode="0.00">
                  <c:v>27.264492753623308</c:v>
                </c:pt>
                <c:pt idx="176" formatCode="0.00">
                  <c:v>30.525362318840941</c:v>
                </c:pt>
                <c:pt idx="177" formatCode="0.00">
                  <c:v>30.887681159420513</c:v>
                </c:pt>
                <c:pt idx="178" formatCode="0.00">
                  <c:v>31.521739130434632</c:v>
                </c:pt>
                <c:pt idx="179" formatCode="0.00">
                  <c:v>36.775362318840656</c:v>
                </c:pt>
                <c:pt idx="180" formatCode="0.00">
                  <c:v>33.514492753623017</c:v>
                </c:pt>
                <c:pt idx="181" formatCode="0.00">
                  <c:v>28.170289855072479</c:v>
                </c:pt>
                <c:pt idx="182" formatCode="0.00">
                  <c:v>24.003623188405669</c:v>
                </c:pt>
                <c:pt idx="183" formatCode="0.00">
                  <c:v>30.253623188405385</c:v>
                </c:pt>
                <c:pt idx="348" formatCode="0.00">
                  <c:v>49.184782608696068</c:v>
                </c:pt>
                <c:pt idx="349" formatCode="0.00">
                  <c:v>39.855072463768252</c:v>
                </c:pt>
                <c:pt idx="350" formatCode="0.00">
                  <c:v>82.699275362319597</c:v>
                </c:pt>
                <c:pt idx="351" formatCode="0.00">
                  <c:v>104.61956521739135</c:v>
                </c:pt>
                <c:pt idx="352" formatCode="0.00">
                  <c:v>41.304347826087032</c:v>
                </c:pt>
                <c:pt idx="353" formatCode="0.00">
                  <c:v>30.887681159420513</c:v>
                </c:pt>
                <c:pt idx="354" formatCode="0.00">
                  <c:v>43.115942028985387</c:v>
                </c:pt>
                <c:pt idx="355" formatCode="0.00">
                  <c:v>35.77898550724646</c:v>
                </c:pt>
                <c:pt idx="356" formatCode="0.00">
                  <c:v>59.692028985507115</c:v>
                </c:pt>
                <c:pt idx="382" formatCode="0.00">
                  <c:v>58.786231884057941</c:v>
                </c:pt>
                <c:pt idx="383" formatCode="0.00">
                  <c:v>28.804347826086602</c:v>
                </c:pt>
                <c:pt idx="384" formatCode="0.00">
                  <c:v>21.105072463768106</c:v>
                </c:pt>
                <c:pt idx="385" formatCode="0.00">
                  <c:v>28.170289855071978</c:v>
                </c:pt>
                <c:pt idx="386" formatCode="0.00">
                  <c:v>36.141304347825532</c:v>
                </c:pt>
                <c:pt idx="387" formatCode="0.00">
                  <c:v>34.239130434782659</c:v>
                </c:pt>
                <c:pt idx="388" formatCode="0.00">
                  <c:v>33.786231884058076</c:v>
                </c:pt>
                <c:pt idx="389" formatCode="0.00">
                  <c:v>43.02536231884087</c:v>
                </c:pt>
                <c:pt idx="390" formatCode="0.00">
                  <c:v>26.811594202898718</c:v>
                </c:pt>
                <c:pt idx="500" formatCode="0.00">
                  <c:v>26.358695652174131</c:v>
                </c:pt>
                <c:pt idx="501" formatCode="0.00">
                  <c:v>30.3442028985504</c:v>
                </c:pt>
                <c:pt idx="502" formatCode="0.00">
                  <c:v>26.721014492753696</c:v>
                </c:pt>
                <c:pt idx="503" formatCode="0.00">
                  <c:v>22.644927536232409</c:v>
                </c:pt>
                <c:pt idx="504" formatCode="0.00">
                  <c:v>23.36956521739155</c:v>
                </c:pt>
                <c:pt idx="505" formatCode="0.00">
                  <c:v>32.518115942028828</c:v>
                </c:pt>
                <c:pt idx="506" formatCode="0.00">
                  <c:v>25.543478260869467</c:v>
                </c:pt>
                <c:pt idx="507" formatCode="0.00">
                  <c:v>30.615942028985454</c:v>
                </c:pt>
                <c:pt idx="508" formatCode="0.00">
                  <c:v>36.413043478261081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DB-4E99-B063-60F24E0A6B34}"/>
            </c:ext>
          </c:extLst>
        </c:ser>
        <c:ser>
          <c:idx val="2"/>
          <c:order val="2"/>
          <c:tx>
            <c:strRef>
              <c:f>'Raport valori date PM10'!$D$1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PM10'!$D$2:$D$510</c:f>
              <c:numCache>
                <c:formatCode>#,##0.00</c:formatCode>
                <c:ptCount val="50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DB-4E99-B063-60F24E0A6B34}"/>
            </c:ext>
          </c:extLst>
        </c:ser>
        <c:ser>
          <c:idx val="3"/>
          <c:order val="3"/>
          <c:tx>
            <c:strRef>
              <c:f>'Raport valori date PM10'!$E$1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PM10'!$E$2:$E$510</c:f>
              <c:numCache>
                <c:formatCode>General</c:formatCode>
                <c:ptCount val="509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  <c:pt idx="487">
                  <c:v>45</c:v>
                </c:pt>
                <c:pt idx="488">
                  <c:v>45</c:v>
                </c:pt>
                <c:pt idx="489">
                  <c:v>45</c:v>
                </c:pt>
                <c:pt idx="490">
                  <c:v>45</c:v>
                </c:pt>
                <c:pt idx="491">
                  <c:v>45</c:v>
                </c:pt>
                <c:pt idx="492">
                  <c:v>45</c:v>
                </c:pt>
                <c:pt idx="493">
                  <c:v>45</c:v>
                </c:pt>
                <c:pt idx="494">
                  <c:v>45</c:v>
                </c:pt>
                <c:pt idx="495">
                  <c:v>45</c:v>
                </c:pt>
                <c:pt idx="496">
                  <c:v>45</c:v>
                </c:pt>
                <c:pt idx="497">
                  <c:v>45</c:v>
                </c:pt>
                <c:pt idx="498">
                  <c:v>45</c:v>
                </c:pt>
                <c:pt idx="499">
                  <c:v>45</c:v>
                </c:pt>
                <c:pt idx="500">
                  <c:v>45</c:v>
                </c:pt>
                <c:pt idx="501">
                  <c:v>45</c:v>
                </c:pt>
                <c:pt idx="502">
                  <c:v>45</c:v>
                </c:pt>
                <c:pt idx="503">
                  <c:v>45</c:v>
                </c:pt>
                <c:pt idx="504">
                  <c:v>45</c:v>
                </c:pt>
                <c:pt idx="505">
                  <c:v>45</c:v>
                </c:pt>
                <c:pt idx="506">
                  <c:v>45</c:v>
                </c:pt>
                <c:pt idx="507">
                  <c:v>45</c:v>
                </c:pt>
                <c:pt idx="508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CDB-4E99-B063-60F24E0A6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765224"/>
        <c:axId val="445765616"/>
      </c:lineChart>
      <c:catAx>
        <c:axId val="445765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765616"/>
        <c:crosses val="autoZero"/>
        <c:auto val="1"/>
        <c:lblAlgn val="ctr"/>
        <c:lblOffset val="100"/>
        <c:noMultiLvlLbl val="0"/>
      </c:catAx>
      <c:valAx>
        <c:axId val="445765616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52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0284801486779809"/>
          <c:w val="0.92828547045999399"/>
          <c:h val="8.8704066661926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BV1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28616390392908"/>
          <c:y val="0.14652442528735635"/>
          <c:w val="0.84753795554225109"/>
          <c:h val="0.786569444444444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6C-468A-A81A-33C958BBD06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6C-468A-A81A-33C958BBD06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6C-468A-A81A-33C958BBD06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6C-468A-A81A-33C958BBD06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6C-468A-A81A-33C958BBD06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PM'!$W$4,'centralizare rezultate PM'!$AC$4)</c:f>
              <c:numCache>
                <c:formatCode>0.00</c:formatCode>
                <c:ptCount val="5"/>
                <c:pt idx="0">
                  <c:v>29.981884057970831</c:v>
                </c:pt>
                <c:pt idx="1">
                  <c:v>13.224637681159574</c:v>
                </c:pt>
                <c:pt idx="2">
                  <c:v>35.688405797101439</c:v>
                </c:pt>
                <c:pt idx="3">
                  <c:v>47.735507246376791</c:v>
                </c:pt>
                <c:pt idx="4">
                  <c:v>14.945652173912906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6C-468A-A81A-33C958BBD06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96C-468A-A81A-33C958BBD06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96C-468A-A81A-33C958BBD06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96C-468A-A81A-33C958BBD06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96C-468A-A81A-33C958BBD06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996C-468A-A81A-33C958BBD06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PM'!$W$5,'centralizare rezultate PM'!$AC$5)</c:f>
              <c:numCache>
                <c:formatCode>0.00</c:formatCode>
                <c:ptCount val="5"/>
                <c:pt idx="0">
                  <c:v>42.93478260869535</c:v>
                </c:pt>
                <c:pt idx="1">
                  <c:v>15.126811594202945</c:v>
                </c:pt>
                <c:pt idx="2">
                  <c:v>30.615942028985454</c:v>
                </c:pt>
                <c:pt idx="3">
                  <c:v>22.826086956521944</c:v>
                </c:pt>
                <c:pt idx="4">
                  <c:v>18.568840579710113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996C-468A-A81A-33C958BBD067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96C-468A-A81A-33C958BBD06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96C-468A-A81A-33C958BBD06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96C-468A-A81A-33C958BBD06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96C-468A-A81A-33C958BBD06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PM'!$W$6,'centralizare rezultate PM'!$AC$6)</c:f>
              <c:numCache>
                <c:formatCode>0.00</c:formatCode>
                <c:ptCount val="5"/>
                <c:pt idx="0">
                  <c:v>39.764492753623237</c:v>
                </c:pt>
                <c:pt idx="1">
                  <c:v>17.753623188405953</c:v>
                </c:pt>
                <c:pt idx="2">
                  <c:v>50.271739130434781</c:v>
                </c:pt>
                <c:pt idx="3">
                  <c:v>16.938405797101797</c:v>
                </c:pt>
                <c:pt idx="4">
                  <c:v>18.387681159420076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996C-468A-A81A-33C958BBD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766400"/>
        <c:axId val="445766792"/>
      </c:barChart>
      <c:catAx>
        <c:axId val="44576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766792"/>
        <c:crosses val="autoZero"/>
        <c:auto val="1"/>
        <c:lblAlgn val="ctr"/>
        <c:lblOffset val="100"/>
        <c:noMultiLvlLbl val="0"/>
      </c:catAx>
      <c:valAx>
        <c:axId val="44576679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BV2</a:t>
            </a:r>
            <a:endParaRPr lang="en-US"/>
          </a:p>
        </c:rich>
      </c:tx>
      <c:layout>
        <c:manualLayout>
          <c:xMode val="edge"/>
          <c:yMode val="edge"/>
          <c:x val="0.5326766411730478"/>
          <c:y val="3.4622439443550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28616390392908"/>
          <c:y val="0.16477155172413793"/>
          <c:w val="0.84753795554225109"/>
          <c:h val="0.76832231800766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CA-461D-AA45-AE170AAF04B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CA-461D-AA45-AE170AAF04B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CA-461D-AA45-AE170AAF04B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CA-461D-AA45-AE170AAF04B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CA-461D-AA45-AE170AAF04B8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PM'!$W$7,'centralizare rezultate PM'!$AC$7)</c:f>
              <c:numCache>
                <c:formatCode>0.00</c:formatCode>
                <c:ptCount val="5"/>
                <c:pt idx="0">
                  <c:v>45.652173913043889</c:v>
                </c:pt>
                <c:pt idx="1">
                  <c:v>18.568840579710113</c:v>
                </c:pt>
                <c:pt idx="2">
                  <c:v>78.894927536231862</c:v>
                </c:pt>
                <c:pt idx="3">
                  <c:v>23.097826086956491</c:v>
                </c:pt>
                <c:pt idx="4">
                  <c:v>16.485507246376706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CA-461D-AA45-AE170AAF04B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FCA-461D-AA45-AE170AAF04B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FCA-461D-AA45-AE170AAF04B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FCA-461D-AA45-AE170AAF04B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FCA-461D-AA45-AE170AAF04B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FCA-461D-AA45-AE170AAF04B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PM'!$W$8,'centralizare rezultate PM'!$AC$8)</c:f>
              <c:numCache>
                <c:formatCode>0.00</c:formatCode>
                <c:ptCount val="5"/>
                <c:pt idx="0">
                  <c:v>48.550724637680943</c:v>
                </c:pt>
                <c:pt idx="1">
                  <c:v>20.742753623188033</c:v>
                </c:pt>
                <c:pt idx="2">
                  <c:v>32.699275362318865</c:v>
                </c:pt>
                <c:pt idx="3">
                  <c:v>30.434782608695418</c:v>
                </c:pt>
                <c:pt idx="4">
                  <c:v>18.297101449275559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FCA-461D-AA45-AE170AAF04B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FCA-461D-AA45-AE170AAF04B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FCA-461D-AA45-AE170AAF04B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FCA-461D-AA45-AE170AAF04B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FCA-461D-AA45-AE170AAF04B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FCA-461D-AA45-AE170AAF04B8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PM'!$W$9,'centralizare rezultate PM'!$AC$9)</c:f>
              <c:numCache>
                <c:formatCode>0.00</c:formatCode>
                <c:ptCount val="5"/>
                <c:pt idx="0">
                  <c:v>45.471014492753845</c:v>
                </c:pt>
                <c:pt idx="1">
                  <c:v>19.293478260869755</c:v>
                </c:pt>
                <c:pt idx="2">
                  <c:v>27.445652173913341</c:v>
                </c:pt>
                <c:pt idx="3">
                  <c:v>29.257246376811189</c:v>
                </c:pt>
                <c:pt idx="4">
                  <c:v>19.746376811593841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7FCA-461D-AA45-AE170AAF0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767576"/>
        <c:axId val="445767968"/>
      </c:barChart>
      <c:catAx>
        <c:axId val="445767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767968"/>
        <c:crosses val="autoZero"/>
        <c:auto val="1"/>
        <c:lblAlgn val="ctr"/>
        <c:lblOffset val="100"/>
        <c:noMultiLvlLbl val="0"/>
      </c:catAx>
      <c:valAx>
        <c:axId val="44576796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BV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97568487059309E-2"/>
          <c:y val="0.16329395768169525"/>
          <c:w val="0.87665279547205321"/>
          <c:h val="0.741540828637263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47-452B-8D8F-44E3138072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47-452B-8D8F-44E3138072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47-452B-8D8F-44E3138072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47-452B-8D8F-44E3138072EF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47-452B-8D8F-44E3138072E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PM'!$W$10,'centralizare rezultate PM'!$AC$10)</c:f>
              <c:numCache>
                <c:formatCode>0.00</c:formatCode>
                <c:ptCount val="5"/>
                <c:pt idx="0">
                  <c:v>28.442028985507537</c:v>
                </c:pt>
                <c:pt idx="1">
                  <c:v>14.402173913043804</c:v>
                </c:pt>
                <c:pt idx="2">
                  <c:v>42.300724637681235</c:v>
                </c:pt>
                <c:pt idx="3">
                  <c:v>29.438405797101225</c:v>
                </c:pt>
                <c:pt idx="4">
                  <c:v>19.83695652173936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447-452B-8D8F-44E3138072E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447-452B-8D8F-44E3138072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447-452B-8D8F-44E3138072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447-452B-8D8F-44E3138072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447-452B-8D8F-44E3138072EF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9447-452B-8D8F-44E3138072E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PM'!$W$11,'centralizare rezultate PM'!$AC$11)</c:f>
              <c:numCache>
                <c:formatCode>0.00</c:formatCode>
                <c:ptCount val="5"/>
                <c:pt idx="0">
                  <c:v>24.637681159420293</c:v>
                </c:pt>
                <c:pt idx="1">
                  <c:v>12.13768115942036</c:v>
                </c:pt>
                <c:pt idx="2">
                  <c:v>33.152173913043448</c:v>
                </c:pt>
                <c:pt idx="3">
                  <c:v>35.32608695652187</c:v>
                </c:pt>
                <c:pt idx="4">
                  <c:v>23.550724637681586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9447-452B-8D8F-44E3138072E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447-452B-8D8F-44E3138072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447-452B-8D8F-44E3138072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447-452B-8D8F-44E3138072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447-452B-8D8F-44E3138072EF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447-452B-8D8F-44E3138072E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PM'!$W$12,'centralizare rezultate PM'!$AC$12)</c:f>
              <c:numCache>
                <c:formatCode>0.00</c:formatCode>
                <c:ptCount val="5"/>
                <c:pt idx="0">
                  <c:v>43.387681159419941</c:v>
                </c:pt>
                <c:pt idx="1">
                  <c:v>19.56521739130481</c:v>
                </c:pt>
                <c:pt idx="2">
                  <c:v>63.586956521738877</c:v>
                </c:pt>
                <c:pt idx="3">
                  <c:v>20.65217391304402</c:v>
                </c:pt>
                <c:pt idx="4">
                  <c:v>27.536231884057855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447-452B-8D8F-44E313807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768752"/>
        <c:axId val="445769144"/>
      </c:barChart>
      <c:catAx>
        <c:axId val="44576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769144"/>
        <c:crosses val="autoZero"/>
        <c:auto val="1"/>
        <c:lblAlgn val="ctr"/>
        <c:lblOffset val="100"/>
        <c:noMultiLvlLbl val="0"/>
      </c:catAx>
      <c:valAx>
        <c:axId val="44576914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PM'!$AI$10:$AI$12</c:f>
              <c:strCache>
                <c:ptCount val="3"/>
                <c:pt idx="0">
                  <c:v>BV1</c:v>
                </c:pt>
                <c:pt idx="1">
                  <c:v>BV2</c:v>
                </c:pt>
                <c:pt idx="2">
                  <c:v>BV3</c:v>
                </c:pt>
              </c:strCache>
            </c:strRef>
          </c:cat>
          <c:val>
            <c:numRef>
              <c:f>'centralizare rezultate PM'!$AT$10:$AT$12</c:f>
              <c:numCache>
                <c:formatCode>0.00</c:formatCode>
                <c:ptCount val="3"/>
                <c:pt idx="0">
                  <c:v>27.650966183574877</c:v>
                </c:pt>
                <c:pt idx="1">
                  <c:v>31.642512077294654</c:v>
                </c:pt>
                <c:pt idx="2">
                  <c:v>29.196859903381746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DD-43E4-A25C-D8B1E9E0C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769928"/>
        <c:axId val="335482712"/>
      </c:barChart>
      <c:catAx>
        <c:axId val="44576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2712"/>
        <c:crosses val="autoZero"/>
        <c:auto val="1"/>
        <c:lblAlgn val="ctr"/>
        <c:lblOffset val="100"/>
        <c:noMultiLvlLbl val="0"/>
      </c:catAx>
      <c:valAx>
        <c:axId val="3354827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56"/>
          <a:ext cx="0" cy="0"/>
          <a:chOff x="15" y="56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56"/>
          <a:ext cx="0" cy="0"/>
          <a:chOff x="15" y="56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56"/>
          <a:ext cx="0" cy="0"/>
          <a:chOff x="15" y="56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4228" y="-104173"/>
            <a:ext cx="12127291" cy="2366062"/>
            <a:chOff x="34229" y="0"/>
            <a:chExt cx="12127291" cy="2366062"/>
          </a:xfrm>
        </p:grpSpPr>
        <p:sp>
          <p:nvSpPr>
            <p:cNvPr id="7" name="Rectangle 6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82380" y="5586969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8" y="6110189"/>
            <a:ext cx="2495550" cy="687276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0112"/>
              </p:ext>
            </p:extLst>
          </p:nvPr>
        </p:nvGraphicFramePr>
        <p:xfrm>
          <a:off x="304802" y="2378553"/>
          <a:ext cx="11779826" cy="3208416"/>
        </p:xfrm>
        <a:graphic>
          <a:graphicData uri="http://schemas.openxmlformats.org/drawingml/2006/table">
            <a:tbl>
              <a:tblPr firstRow="1" bandRow="1">
                <a:solidFill>
                  <a:srgbClr val="FF66CC"/>
                </a:solidFill>
                <a:tableStyleId>{5C22544A-7EE6-4342-B048-85BDC9FD1C3A}</a:tableStyleId>
              </a:tblPr>
              <a:tblGrid>
                <a:gridCol w="1284728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1911020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8584078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799987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61006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CENTRU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ALBA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staţie de monitorizare (Trafic) 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</a:t>
                      </a:r>
                      <a:r>
                        <a:rPr lang="ro-RO" sz="18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A1.1.3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echipamente prelevare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  <a:tr h="54378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BRAȘOV</a:t>
                      </a:r>
                      <a:endParaRPr lang="ro-R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Amplasare staţie de monitorizare (Trafic) (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ocalitate stabili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tă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prin activitatea A1.1.3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b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echipamente prelevare </a:t>
                      </a:r>
                      <a:r>
                        <a:rPr lang="it-IT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it-IT" sz="1800" b="1" u="none" strike="noStrike" baseline="-25000" dirty="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00910"/>
                  </a:ext>
                </a:extLst>
              </a:tr>
              <a:tr h="615131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HARGHITA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staţie de monitorizare (Trafic)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</a:t>
                      </a:r>
                      <a:r>
                        <a:rPr lang="ro-RO" sz="18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A1.1.3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prelevare 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o-RO" sz="1800" b="0" u="none" strike="noStrike" kern="120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474175"/>
                  </a:ext>
                </a:extLst>
              </a:tr>
              <a:tr h="611624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SIBIU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</a:t>
                      </a:r>
                      <a: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Sibiu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</a:t>
                      </a:r>
                      <a: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echipamente prelevare </a:t>
                      </a:r>
                      <a:r>
                        <a:rPr lang="ro-RO" sz="1800" b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800" b="0" u="none" strike="noStrike" kern="1200" baseline="-25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ro-RO" sz="1800" b="0" u="none" strike="noStrike" kern="120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1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10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45415"/>
              </p:ext>
            </p:extLst>
          </p:nvPr>
        </p:nvGraphicFramePr>
        <p:xfrm>
          <a:off x="3291186" y="4374362"/>
          <a:ext cx="4603556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94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656705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856211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263535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  <a:gridCol w="691706">
                  <a:extLst>
                    <a:ext uri="{9D8B030D-6E8A-4147-A177-3AD203B41FA5}">
                      <a16:colId xmlns="" xmlns:a16="http://schemas.microsoft.com/office/drawing/2014/main" val="2856139015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 zi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BV1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BV2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BV3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6929" y="172068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022022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BaP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34853" y="5019469"/>
            <a:ext cx="2965681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BV-7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8828263" y="6555238"/>
            <a:ext cx="1914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Februarie 2022</a:t>
            </a:r>
            <a:endParaRPr lang="en-US" sz="1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36" y="4431017"/>
            <a:ext cx="3974668" cy="198733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11896"/>
              </p:ext>
            </p:extLst>
          </p:nvPr>
        </p:nvGraphicFramePr>
        <p:xfrm>
          <a:off x="3611536" y="405759"/>
          <a:ext cx="7924800" cy="90039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10651917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10329416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1310661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57708074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5322235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84758397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95023332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94798751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68675733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9207077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44931598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3113417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47721351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9268454"/>
                  </a:ext>
                </a:extLst>
              </a:tr>
              <a:tr h="147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222809"/>
                  </a:ext>
                </a:extLst>
              </a:tr>
              <a:tr h="178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1809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418341"/>
                  </a:ext>
                </a:extLst>
              </a:tr>
              <a:tr h="72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55734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207"/>
              </p:ext>
            </p:extLst>
          </p:nvPr>
        </p:nvGraphicFramePr>
        <p:xfrm>
          <a:off x="3611536" y="1710268"/>
          <a:ext cx="7924800" cy="88582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419161083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696215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88465626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7117520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7316708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62627194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69272162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9839721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24921806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3749574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96279446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6089445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36568319"/>
                    </a:ext>
                  </a:extLst>
                </a:gridCol>
              </a:tblGrid>
              <a:tr h="1393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230039"/>
                  </a:ext>
                </a:extLst>
              </a:tr>
              <a:tr h="59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4640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4278692"/>
                  </a:ext>
                </a:extLst>
              </a:tr>
              <a:tr h="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2636614"/>
                  </a:ext>
                </a:extLst>
              </a:tr>
              <a:tr h="54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4262775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93263"/>
              </p:ext>
            </p:extLst>
          </p:nvPr>
        </p:nvGraphicFramePr>
        <p:xfrm>
          <a:off x="10317136" y="2884668"/>
          <a:ext cx="1219200" cy="78805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93034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28875400"/>
                    </a:ext>
                  </a:extLst>
                </a:gridCol>
              </a:tblGrid>
              <a:tr h="2368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/PM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5658195"/>
                  </a:ext>
                </a:extLst>
              </a:tr>
              <a:tr h="16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4351938"/>
                  </a:ext>
                </a:extLst>
              </a:tr>
              <a:tr h="196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4780619"/>
                  </a:ext>
                </a:extLst>
              </a:tr>
              <a:tr h="4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298959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88202"/>
              </p:ext>
            </p:extLst>
          </p:nvPr>
        </p:nvGraphicFramePr>
        <p:xfrm>
          <a:off x="3611536" y="2937440"/>
          <a:ext cx="5074996" cy="977265"/>
        </p:xfrm>
        <a:graphic>
          <a:graphicData uri="http://schemas.openxmlformats.org/drawingml/2006/table">
            <a:tbl>
              <a:tblPr/>
              <a:tblGrid>
                <a:gridCol w="609361">
                  <a:extLst>
                    <a:ext uri="{9D8B030D-6E8A-4147-A177-3AD203B41FA5}">
                      <a16:colId xmlns="" xmlns:a16="http://schemas.microsoft.com/office/drawing/2014/main" val="834944926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197095568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32610432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549915160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446994795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108339580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096497349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762343268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958399599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973318054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781780440"/>
                    </a:ext>
                  </a:extLst>
                </a:gridCol>
                <a:gridCol w="649288">
                  <a:extLst>
                    <a:ext uri="{9D8B030D-6E8A-4147-A177-3AD203B41FA5}">
                      <a16:colId xmlns="" xmlns:a16="http://schemas.microsoft.com/office/drawing/2014/main" val="1152575692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142973224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2599565"/>
                  </a:ext>
                </a:extLst>
              </a:tr>
              <a:tr h="118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BaP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8868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78533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5229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603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7" y="1724026"/>
            <a:ext cx="9581869" cy="50596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5847" y="2523013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BV-7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730" y="2340186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8294834" y="5292108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BV-7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2.3 și a 2.4</a:t>
            </a:r>
            <a:r>
              <a:rPr lang="en-US" dirty="0" smtClean="0"/>
              <a:t>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77928" y="1602754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BV-7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654" y="21489"/>
            <a:ext cx="3284850" cy="44351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40654" y="4248398"/>
            <a:ext cx="3441648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058" y="4456608"/>
            <a:ext cx="2927449" cy="2361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2437" y="6363194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August 2022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614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39844" y="702210"/>
            <a:ext cx="67359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(FU)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03864"/>
              </p:ext>
            </p:extLst>
          </p:nvPr>
        </p:nvGraphicFramePr>
        <p:xfrm>
          <a:off x="355259" y="1256835"/>
          <a:ext cx="5511801" cy="2400545"/>
        </p:xfrm>
        <a:graphic>
          <a:graphicData uri="http://schemas.openxmlformats.org/drawingml/2006/table">
            <a:tbl>
              <a:tblPr/>
              <a:tblGrid>
                <a:gridCol w="1626901">
                  <a:extLst>
                    <a:ext uri="{9D8B030D-6E8A-4147-A177-3AD203B41FA5}">
                      <a16:colId xmlns="" xmlns:a16="http://schemas.microsoft.com/office/drawing/2014/main" val="2876931905"/>
                    </a:ext>
                  </a:extLst>
                </a:gridCol>
                <a:gridCol w="827721">
                  <a:extLst>
                    <a:ext uri="{9D8B030D-6E8A-4147-A177-3AD203B41FA5}">
                      <a16:colId xmlns="" xmlns:a16="http://schemas.microsoft.com/office/drawing/2014/main" val="1680931734"/>
                    </a:ext>
                  </a:extLst>
                </a:gridCol>
                <a:gridCol w="938719">
                  <a:extLst>
                    <a:ext uri="{9D8B030D-6E8A-4147-A177-3AD203B41FA5}">
                      <a16:colId xmlns="" xmlns:a16="http://schemas.microsoft.com/office/drawing/2014/main" val="3336230036"/>
                    </a:ext>
                  </a:extLst>
                </a:gridCol>
                <a:gridCol w="938719">
                  <a:extLst>
                    <a:ext uri="{9D8B030D-6E8A-4147-A177-3AD203B41FA5}">
                      <a16:colId xmlns="" xmlns:a16="http://schemas.microsoft.com/office/drawing/2014/main" val="2852182051"/>
                    </a:ext>
                  </a:extLst>
                </a:gridCol>
                <a:gridCol w="1179741">
                  <a:extLst>
                    <a:ext uri="{9D8B030D-6E8A-4147-A177-3AD203B41FA5}">
                      <a16:colId xmlns="" xmlns:a16="http://schemas.microsoft.com/office/drawing/2014/main" val="1724284807"/>
                    </a:ext>
                  </a:extLst>
                </a:gridCol>
              </a:tblGrid>
              <a:tr h="2476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71592"/>
                  </a:ext>
                </a:extLst>
              </a:tr>
              <a:tr h="428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BV-6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991771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15.02 - 24.02.2021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8539288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20.09 - 29.09.2021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6377821"/>
                  </a:ext>
                </a:extLst>
              </a:tr>
              <a:tr h="258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12.03 - 20. 03.2022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4361916"/>
                  </a:ext>
                </a:extLst>
              </a:tr>
              <a:tr h="254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15.04-24.04.2022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0160831"/>
                  </a:ext>
                </a:extLst>
              </a:tr>
              <a:tr h="328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11.08-20.08.2022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66295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12616"/>
              </p:ext>
            </p:extLst>
          </p:nvPr>
        </p:nvGraphicFramePr>
        <p:xfrm>
          <a:off x="6158112" y="1256835"/>
          <a:ext cx="5599446" cy="2395743"/>
        </p:xfrm>
        <a:graphic>
          <a:graphicData uri="http://schemas.openxmlformats.org/drawingml/2006/table">
            <a:tbl>
              <a:tblPr/>
              <a:tblGrid>
                <a:gridCol w="1652771">
                  <a:extLst>
                    <a:ext uri="{9D8B030D-6E8A-4147-A177-3AD203B41FA5}">
                      <a16:colId xmlns="" xmlns:a16="http://schemas.microsoft.com/office/drawing/2014/main" val="622520535"/>
                    </a:ext>
                  </a:extLst>
                </a:gridCol>
                <a:gridCol w="840883">
                  <a:extLst>
                    <a:ext uri="{9D8B030D-6E8A-4147-A177-3AD203B41FA5}">
                      <a16:colId xmlns="" xmlns:a16="http://schemas.microsoft.com/office/drawing/2014/main" val="2786927223"/>
                    </a:ext>
                  </a:extLst>
                </a:gridCol>
                <a:gridCol w="953646">
                  <a:extLst>
                    <a:ext uri="{9D8B030D-6E8A-4147-A177-3AD203B41FA5}">
                      <a16:colId xmlns="" xmlns:a16="http://schemas.microsoft.com/office/drawing/2014/main" val="379936774"/>
                    </a:ext>
                  </a:extLst>
                </a:gridCol>
                <a:gridCol w="953646">
                  <a:extLst>
                    <a:ext uri="{9D8B030D-6E8A-4147-A177-3AD203B41FA5}">
                      <a16:colId xmlns="" xmlns:a16="http://schemas.microsoft.com/office/drawing/2014/main" val="4276350689"/>
                    </a:ext>
                  </a:extLst>
                </a:gridCol>
                <a:gridCol w="1198500">
                  <a:extLst>
                    <a:ext uri="{9D8B030D-6E8A-4147-A177-3AD203B41FA5}">
                      <a16:colId xmlns="" xmlns:a16="http://schemas.microsoft.com/office/drawing/2014/main" val="154814801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4930033"/>
                  </a:ext>
                </a:extLst>
              </a:tr>
              <a:tr h="481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BV-6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1835524"/>
                  </a:ext>
                </a:extLst>
              </a:tr>
              <a:tr h="324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15.02 - 24.02.2021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6024438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20.09 - 29.09.2021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333001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12.03 - 20. 03.2022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2530733"/>
                  </a:ext>
                </a:extLst>
              </a:tr>
              <a:tr h="303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15.04-24.04.2022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5889697"/>
                  </a:ext>
                </a:extLst>
              </a:tr>
              <a:tr h="286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11.08-20.08.2022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2620483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326604"/>
              </p:ext>
            </p:extLst>
          </p:nvPr>
        </p:nvGraphicFramePr>
        <p:xfrm>
          <a:off x="355259" y="3835206"/>
          <a:ext cx="5511801" cy="295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164899"/>
              </p:ext>
            </p:extLst>
          </p:nvPr>
        </p:nvGraphicFramePr>
        <p:xfrm>
          <a:off x="5993595" y="3835205"/>
          <a:ext cx="5763963" cy="295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9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7826" y="147585"/>
            <a:ext cx="5611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 pentru PM</a:t>
            </a:r>
            <a:r>
              <a:rPr lang="ro-RO" baseline="-25000" dirty="0" smtClean="0">
                <a:solidFill>
                  <a:srgbClr val="7030A0"/>
                </a:solidFill>
              </a:rPr>
              <a:t>10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1633" y="561922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07186"/>
              </p:ext>
            </p:extLst>
          </p:nvPr>
        </p:nvGraphicFramePr>
        <p:xfrm>
          <a:off x="847529" y="1075666"/>
          <a:ext cx="10515602" cy="2832537"/>
        </p:xfrm>
        <a:graphic>
          <a:graphicData uri="http://schemas.openxmlformats.org/drawingml/2006/table">
            <a:tbl>
              <a:tblPr/>
              <a:tblGrid>
                <a:gridCol w="836231">
                  <a:extLst>
                    <a:ext uri="{9D8B030D-6E8A-4147-A177-3AD203B41FA5}">
                      <a16:colId xmlns="" xmlns:a16="http://schemas.microsoft.com/office/drawing/2014/main" val="2401977365"/>
                    </a:ext>
                  </a:extLst>
                </a:gridCol>
                <a:gridCol w="742155">
                  <a:extLst>
                    <a:ext uri="{9D8B030D-6E8A-4147-A177-3AD203B41FA5}">
                      <a16:colId xmlns="" xmlns:a16="http://schemas.microsoft.com/office/drawing/2014/main" val="2009417025"/>
                    </a:ext>
                  </a:extLst>
                </a:gridCol>
                <a:gridCol w="836231">
                  <a:extLst>
                    <a:ext uri="{9D8B030D-6E8A-4147-A177-3AD203B41FA5}">
                      <a16:colId xmlns="" xmlns:a16="http://schemas.microsoft.com/office/drawing/2014/main" val="2430807726"/>
                    </a:ext>
                  </a:extLst>
                </a:gridCol>
                <a:gridCol w="710796">
                  <a:extLst>
                    <a:ext uri="{9D8B030D-6E8A-4147-A177-3AD203B41FA5}">
                      <a16:colId xmlns="" xmlns:a16="http://schemas.microsoft.com/office/drawing/2014/main" val="3981383008"/>
                    </a:ext>
                  </a:extLst>
                </a:gridCol>
                <a:gridCol w="355398">
                  <a:extLst>
                    <a:ext uri="{9D8B030D-6E8A-4147-A177-3AD203B41FA5}">
                      <a16:colId xmlns="" xmlns:a16="http://schemas.microsoft.com/office/drawing/2014/main" val="2059670267"/>
                    </a:ext>
                  </a:extLst>
                </a:gridCol>
                <a:gridCol w="355398">
                  <a:extLst>
                    <a:ext uri="{9D8B030D-6E8A-4147-A177-3AD203B41FA5}">
                      <a16:colId xmlns="" xmlns:a16="http://schemas.microsoft.com/office/drawing/2014/main" val="2652230878"/>
                    </a:ext>
                  </a:extLst>
                </a:gridCol>
                <a:gridCol w="836231">
                  <a:extLst>
                    <a:ext uri="{9D8B030D-6E8A-4147-A177-3AD203B41FA5}">
                      <a16:colId xmlns="" xmlns:a16="http://schemas.microsoft.com/office/drawing/2014/main" val="883914331"/>
                    </a:ext>
                  </a:extLst>
                </a:gridCol>
                <a:gridCol w="836231">
                  <a:extLst>
                    <a:ext uri="{9D8B030D-6E8A-4147-A177-3AD203B41FA5}">
                      <a16:colId xmlns="" xmlns:a16="http://schemas.microsoft.com/office/drawing/2014/main" val="764751822"/>
                    </a:ext>
                  </a:extLst>
                </a:gridCol>
                <a:gridCol w="710796">
                  <a:extLst>
                    <a:ext uri="{9D8B030D-6E8A-4147-A177-3AD203B41FA5}">
                      <a16:colId xmlns="" xmlns:a16="http://schemas.microsoft.com/office/drawing/2014/main" val="1002102662"/>
                    </a:ext>
                  </a:extLst>
                </a:gridCol>
                <a:gridCol w="386756">
                  <a:extLst>
                    <a:ext uri="{9D8B030D-6E8A-4147-A177-3AD203B41FA5}">
                      <a16:colId xmlns="" xmlns:a16="http://schemas.microsoft.com/office/drawing/2014/main" val="1117028682"/>
                    </a:ext>
                  </a:extLst>
                </a:gridCol>
                <a:gridCol w="355398">
                  <a:extLst>
                    <a:ext uri="{9D8B030D-6E8A-4147-A177-3AD203B41FA5}">
                      <a16:colId xmlns="" xmlns:a16="http://schemas.microsoft.com/office/drawing/2014/main" val="4021984610"/>
                    </a:ext>
                  </a:extLst>
                </a:gridCol>
                <a:gridCol w="836231">
                  <a:extLst>
                    <a:ext uri="{9D8B030D-6E8A-4147-A177-3AD203B41FA5}">
                      <a16:colId xmlns="" xmlns:a16="http://schemas.microsoft.com/office/drawing/2014/main" val="571430332"/>
                    </a:ext>
                  </a:extLst>
                </a:gridCol>
                <a:gridCol w="836231">
                  <a:extLst>
                    <a:ext uri="{9D8B030D-6E8A-4147-A177-3AD203B41FA5}">
                      <a16:colId xmlns="" xmlns:a16="http://schemas.microsoft.com/office/drawing/2014/main" val="2280250895"/>
                    </a:ext>
                  </a:extLst>
                </a:gridCol>
                <a:gridCol w="710796">
                  <a:extLst>
                    <a:ext uri="{9D8B030D-6E8A-4147-A177-3AD203B41FA5}">
                      <a16:colId xmlns="" xmlns:a16="http://schemas.microsoft.com/office/drawing/2014/main" val="2387916244"/>
                    </a:ext>
                  </a:extLst>
                </a:gridCol>
                <a:gridCol w="355398">
                  <a:extLst>
                    <a:ext uri="{9D8B030D-6E8A-4147-A177-3AD203B41FA5}">
                      <a16:colId xmlns="" xmlns:a16="http://schemas.microsoft.com/office/drawing/2014/main" val="995503176"/>
                    </a:ext>
                  </a:extLst>
                </a:gridCol>
                <a:gridCol w="355398">
                  <a:extLst>
                    <a:ext uri="{9D8B030D-6E8A-4147-A177-3AD203B41FA5}">
                      <a16:colId xmlns="" xmlns:a16="http://schemas.microsoft.com/office/drawing/2014/main" val="3846234359"/>
                    </a:ext>
                  </a:extLst>
                </a:gridCol>
                <a:gridCol w="459927">
                  <a:extLst>
                    <a:ext uri="{9D8B030D-6E8A-4147-A177-3AD203B41FA5}">
                      <a16:colId xmlns="" xmlns:a16="http://schemas.microsoft.com/office/drawing/2014/main" val="1484309140"/>
                    </a:ext>
                  </a:extLst>
                </a:gridCol>
              </a:tblGrid>
              <a:tr h="3069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8526" marR="8526" marT="8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26" marR="8526" marT="8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BV-6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(T-FU)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26" marR="8526" marT="8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BV-6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(T-FU)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26" marR="8526" marT="8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BV-6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(T-FU)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8812801"/>
                  </a:ext>
                </a:extLst>
              </a:tr>
              <a:tr h="179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8526" marR="8526" marT="8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5594663"/>
                  </a:ext>
                </a:extLst>
              </a:tr>
              <a:tr h="14494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1a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2a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3a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8909620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1b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47.55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2b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3b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37.05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072317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1c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2c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23-24.02.2021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 3c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9291723"/>
                  </a:ext>
                </a:extLst>
              </a:tr>
              <a:tr h="14494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1a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27.26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14.09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2a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3a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6672672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1b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2b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3b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3885713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1c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12.91</a:t>
                      </a:r>
                    </a:p>
                  </a:txBody>
                  <a:tcPr marL="8526" marR="8526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2c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28-29.09.2021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 3c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30.25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024314"/>
                  </a:ext>
                </a:extLst>
              </a:tr>
              <a:tr h="14494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Martie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1a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2a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93.45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3a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470998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1b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-4.85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2b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-46.51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3b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39.86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9590954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1c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2c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14-15.03.2022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III 3c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123066"/>
                  </a:ext>
                </a:extLst>
              </a:tr>
              <a:tr h="14494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Aprilie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1a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26.25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2a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3a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33.79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2791294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1b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2b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3b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6729296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1c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2c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23-24.04.2022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IV 3c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14.63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5795213"/>
                  </a:ext>
                </a:extLst>
              </a:tr>
              <a:tr h="14494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1a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2a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3a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5071841"/>
                  </a:ext>
                </a:extLst>
              </a:tr>
              <a:tr h="14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1b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30.34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2b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3b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6718798"/>
                  </a:ext>
                </a:extLst>
              </a:tr>
              <a:tr h="153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1c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2c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32.52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19-20.08.2022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 V 3c PM10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1855578"/>
                  </a:ext>
                </a:extLst>
              </a:tr>
              <a:tr h="1534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 zile</a:t>
                      </a:r>
                    </a:p>
                  </a:txBody>
                  <a:tcPr marL="8526" marR="8526" marT="8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6" marR="8526" marT="8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611508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320646"/>
              </p:ext>
            </p:extLst>
          </p:nvPr>
        </p:nvGraphicFramePr>
        <p:xfrm>
          <a:off x="4926563" y="4052615"/>
          <a:ext cx="6949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0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12463"/>
              </p:ext>
            </p:extLst>
          </p:nvPr>
        </p:nvGraphicFramePr>
        <p:xfrm>
          <a:off x="231450" y="1217070"/>
          <a:ext cx="6949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3678" y="4583544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3870" y="6387865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0344" y="471912"/>
            <a:ext cx="5475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+ Creștere Fond Urban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regional 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43870" y="1647376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165521"/>
              </p:ext>
            </p:extLst>
          </p:nvPr>
        </p:nvGraphicFramePr>
        <p:xfrm>
          <a:off x="5085644" y="4013997"/>
          <a:ext cx="6949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3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</a:t>
            </a:r>
            <a:r>
              <a:rPr lang="en-US" b="1" i="1" dirty="0" smtClean="0"/>
              <a:t> </a:t>
            </a:r>
            <a:r>
              <a:rPr lang="ro-RO" sz="1200" i="1" dirty="0"/>
              <a:t>(1 octombrie – 31 martie cf. L.104/2011)</a:t>
            </a:r>
            <a:endParaRPr lang="en-US" sz="1200" i="1" dirty="0"/>
          </a:p>
          <a:p>
            <a:endParaRPr lang="en-US" b="1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22048" y="2499033"/>
            <a:ext cx="442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vară</a:t>
            </a:r>
            <a:r>
              <a:rPr lang="en-US" b="1" i="1" dirty="0" smtClean="0"/>
              <a:t>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  <a:p>
            <a:endParaRPr lang="en-US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8717126" y="3690734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9256427" y="3694793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9793793" y="3684324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7" name="TextBox 46"/>
          <p:cNvSpPr txBox="1"/>
          <p:nvPr/>
        </p:nvSpPr>
        <p:spPr>
          <a:xfrm>
            <a:off x="7660804" y="3665148"/>
            <a:ext cx="9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Locațiile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8629813" y="389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49" name="TextBox 48"/>
          <p:cNvSpPr txBox="1"/>
          <p:nvPr/>
        </p:nvSpPr>
        <p:spPr>
          <a:xfrm>
            <a:off x="9240759" y="389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50" name="TextBox 49"/>
          <p:cNvSpPr txBox="1"/>
          <p:nvPr/>
        </p:nvSpPr>
        <p:spPr>
          <a:xfrm>
            <a:off x="9768034" y="38713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10564376" y="908961"/>
            <a:ext cx="180000" cy="18000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9" name="TextBox 58"/>
          <p:cNvSpPr txBox="1"/>
          <p:nvPr/>
        </p:nvSpPr>
        <p:spPr>
          <a:xfrm>
            <a:off x="10542704" y="108202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V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POIM;</a:t>
            </a:r>
          </a:p>
          <a:p>
            <a:pPr marL="285750" indent="-285750" algn="ctr">
              <a:buFontTx/>
              <a:buChar char="-"/>
            </a:pPr>
            <a:r>
              <a:rPr lang="ro-RO" sz="1400" u="sng" dirty="0" smtClean="0">
                <a:solidFill>
                  <a:srgbClr val="7030A0"/>
                </a:solidFill>
              </a:rPr>
              <a:t>Au fost utilizate și valorile de la analizorul automat pentru PM</a:t>
            </a:r>
            <a:r>
              <a:rPr lang="ro-RO" sz="1400" u="sng" baseline="-25000" dirty="0" smtClean="0">
                <a:solidFill>
                  <a:srgbClr val="7030A0"/>
                </a:solidFill>
              </a:rPr>
              <a:t>2,5</a:t>
            </a:r>
            <a:r>
              <a:rPr lang="ro-RO" sz="1400" u="sng" dirty="0" smtClean="0">
                <a:solidFill>
                  <a:srgbClr val="7030A0"/>
                </a:solidFill>
              </a:rPr>
              <a:t> amplasat la BV-6 (analizor Derenda)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parte, cu evidențierea numărului de zile cu „creșteri„ negative (neconcordanța dintre rezultate POIM și RNMCA).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96" y="1068404"/>
            <a:ext cx="6124681" cy="3752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3139" y="247887"/>
            <a:ext cx="3108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  <a:r>
              <a:rPr lang="nn-NO" dirty="0"/>
              <a:t>Bd. Unirii nr. 17 (Biserica Reformată)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79508" y="1622874"/>
            <a:ext cx="2274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/>
              <a:t>Str. Tăbăcari (Biserica şi Mănastirea Franciscană)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58018" y="5427583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/>
              <a:t>municipiul </a:t>
            </a:r>
            <a:r>
              <a:rPr lang="ro-RO" i="1" dirty="0" smtClean="0"/>
              <a:t>Făgăraș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669306" y="4986788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23546" y="5437274"/>
            <a:ext cx="147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C1, C2, C3, C4</a:t>
            </a:r>
            <a:endParaRPr lang="en-US" dirty="0" smtClean="0"/>
          </a:p>
        </p:txBody>
      </p:sp>
      <p:cxnSp>
        <p:nvCxnSpPr>
          <p:cNvPr id="37" name="Straight Arrow Connector 36"/>
          <p:cNvCxnSpPr>
            <a:stCxn id="6" idx="1"/>
          </p:cNvCxnSpPr>
          <p:nvPr/>
        </p:nvCxnSpPr>
        <p:spPr>
          <a:xfrm flipH="1">
            <a:off x="6255151" y="571053"/>
            <a:ext cx="2427988" cy="1717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8452031" y="2223039"/>
            <a:ext cx="1227477" cy="450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3508" y="1115754"/>
            <a:ext cx="1942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1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 smtClean="0"/>
              <a:t>S</a:t>
            </a:r>
            <a:r>
              <a:rPr lang="en-US" dirty="0" smtClean="0"/>
              <a:t>tr</a:t>
            </a:r>
            <a:r>
              <a:rPr lang="en-US" dirty="0"/>
              <a:t>. </a:t>
            </a:r>
            <a:r>
              <a:rPr lang="en-US" dirty="0" err="1"/>
              <a:t>Ghioceilor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99202" y="1762085"/>
            <a:ext cx="2699714" cy="92991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38652" y="4984396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0009464" y="5824966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46233" y="2823203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96105"/>
              </p:ext>
            </p:extLst>
          </p:nvPr>
        </p:nvGraphicFramePr>
        <p:xfrm>
          <a:off x="159177" y="3623123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6" name="8-Point Star 45"/>
          <p:cNvSpPr/>
          <p:nvPr/>
        </p:nvSpPr>
        <p:spPr>
          <a:xfrm>
            <a:off x="1451732" y="3768160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453247" y="4139886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8" name="8-Point Star 47"/>
          <p:cNvSpPr/>
          <p:nvPr/>
        </p:nvSpPr>
        <p:spPr>
          <a:xfrm>
            <a:off x="505166" y="4524144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2323830" y="3768160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50" name="8-Point Star 49"/>
          <p:cNvSpPr/>
          <p:nvPr/>
        </p:nvSpPr>
        <p:spPr>
          <a:xfrm>
            <a:off x="2020130" y="4530652"/>
            <a:ext cx="197519" cy="213906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51" name="TextBox 50"/>
          <p:cNvSpPr txBox="1"/>
          <p:nvPr/>
        </p:nvSpPr>
        <p:spPr>
          <a:xfrm>
            <a:off x="984422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BRAȘOV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BV1, BV2, BV3</a:t>
            </a:r>
          </a:p>
        </p:txBody>
      </p:sp>
    </p:spTree>
    <p:extLst>
      <p:ext uri="{BB962C8B-B14F-4D97-AF65-F5344CB8AC3E}">
        <p14:creationId xmlns:p14="http://schemas.microsoft.com/office/powerpoint/2010/main" val="29127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10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876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BV2;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relativ apropiate (36,7 µg/m</a:t>
            </a:r>
            <a:r>
              <a:rPr lang="ro-RO" baseline="30000" dirty="0" smtClean="0"/>
              <a:t>3</a:t>
            </a:r>
            <a:r>
              <a:rPr lang="ro-RO" dirty="0" smtClean="0"/>
              <a:t>, 38,4 µg/m</a:t>
            </a:r>
            <a:r>
              <a:rPr lang="ro-RO" baseline="30000" dirty="0" smtClean="0"/>
              <a:t>3, </a:t>
            </a:r>
            <a:r>
              <a:rPr lang="ro-RO" dirty="0"/>
              <a:t>41,2 µg/m</a:t>
            </a:r>
            <a:r>
              <a:rPr lang="ro-RO" baseline="30000" dirty="0"/>
              <a:t>3</a:t>
            </a:r>
            <a:r>
              <a:rPr lang="ro-RO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BV2</a:t>
            </a:r>
            <a:endParaRPr lang="ro-RO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38053"/>
              </p:ext>
            </p:extLst>
          </p:nvPr>
        </p:nvGraphicFramePr>
        <p:xfrm>
          <a:off x="277762" y="1281762"/>
          <a:ext cx="3840480" cy="209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370906"/>
              </p:ext>
            </p:extLst>
          </p:nvPr>
        </p:nvGraphicFramePr>
        <p:xfrm>
          <a:off x="4278065" y="1292459"/>
          <a:ext cx="3840480" cy="209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66401"/>
              </p:ext>
            </p:extLst>
          </p:nvPr>
        </p:nvGraphicFramePr>
        <p:xfrm>
          <a:off x="8215192" y="1292459"/>
          <a:ext cx="3840480" cy="209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870410"/>
              </p:ext>
            </p:extLst>
          </p:nvPr>
        </p:nvGraphicFramePr>
        <p:xfrm>
          <a:off x="277763" y="3535678"/>
          <a:ext cx="4964798" cy="309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18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640951"/>
              </p:ext>
            </p:extLst>
          </p:nvPr>
        </p:nvGraphicFramePr>
        <p:xfrm>
          <a:off x="263236" y="415636"/>
          <a:ext cx="11707091" cy="63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-Point Star 7"/>
          <p:cNvSpPr/>
          <p:nvPr/>
        </p:nvSpPr>
        <p:spPr>
          <a:xfrm>
            <a:off x="4081268" y="1923897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9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7730374" y="1923897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777392" y="192389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4</a:t>
            </a:r>
            <a:endParaRPr lang="ro-RO" dirty="0"/>
          </a:p>
        </p:txBody>
      </p:sp>
      <p:sp>
        <p:nvSpPr>
          <p:cNvPr id="7" name="8-Point Star 6"/>
          <p:cNvSpPr/>
          <p:nvPr/>
        </p:nvSpPr>
        <p:spPr>
          <a:xfrm>
            <a:off x="11322327" y="1923897"/>
            <a:ext cx="648000" cy="576000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90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2560" y="3938908"/>
            <a:ext cx="694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BV2;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Concentrațiile medii au valori apropiate: </a:t>
            </a:r>
            <a:r>
              <a:rPr lang="ro-RO" dirty="0" smtClean="0"/>
              <a:t>27,7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/>
              <a:t>, </a:t>
            </a:r>
            <a:r>
              <a:rPr lang="ro-RO" dirty="0" smtClean="0"/>
              <a:t>29,20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/>
              <a:t> </a:t>
            </a:r>
            <a:r>
              <a:rPr lang="ro-RO" dirty="0" smtClean="0"/>
              <a:t>31,6 µg/m</a:t>
            </a:r>
            <a:r>
              <a:rPr lang="ro-RO" baseline="30000" dirty="0" smtClean="0"/>
              <a:t>3</a:t>
            </a:r>
            <a:r>
              <a:rPr lang="ro-RO" dirty="0" smtClean="0"/>
              <a:t>, </a:t>
            </a:r>
            <a:r>
              <a:rPr lang="ro-RO" dirty="0"/>
              <a:t>ceea ce poate indica o bună reprezentativitate a </a:t>
            </a:r>
            <a:r>
              <a:rPr lang="ro-RO" dirty="0" smtClean="0"/>
              <a:t>locațiilor propuse.</a:t>
            </a:r>
            <a:endParaRPr lang="ro-RO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577895"/>
              </p:ext>
            </p:extLst>
          </p:nvPr>
        </p:nvGraphicFramePr>
        <p:xfrm>
          <a:off x="207240" y="1239479"/>
          <a:ext cx="386168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128488"/>
              </p:ext>
            </p:extLst>
          </p:nvPr>
        </p:nvGraphicFramePr>
        <p:xfrm>
          <a:off x="4237282" y="1239479"/>
          <a:ext cx="386168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47711"/>
              </p:ext>
            </p:extLst>
          </p:nvPr>
        </p:nvGraphicFramePr>
        <p:xfrm>
          <a:off x="8267324" y="1239479"/>
          <a:ext cx="386168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623708"/>
              </p:ext>
            </p:extLst>
          </p:nvPr>
        </p:nvGraphicFramePr>
        <p:xfrm>
          <a:off x="216930" y="3505603"/>
          <a:ext cx="5025630" cy="296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42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879693"/>
              </p:ext>
            </p:extLst>
          </p:nvPr>
        </p:nvGraphicFramePr>
        <p:xfrm>
          <a:off x="193964" y="277092"/>
          <a:ext cx="11707091" cy="641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8-Point Star 14"/>
          <p:cNvSpPr/>
          <p:nvPr/>
        </p:nvSpPr>
        <p:spPr>
          <a:xfrm>
            <a:off x="1149426" y="1923897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3069290" y="192389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4</a:t>
            </a:r>
            <a:endParaRPr lang="ro-RO" dirty="0"/>
          </a:p>
        </p:txBody>
      </p:sp>
      <p:sp>
        <p:nvSpPr>
          <p:cNvPr id="21" name="8-Point Star 20"/>
          <p:cNvSpPr/>
          <p:nvPr/>
        </p:nvSpPr>
        <p:spPr>
          <a:xfrm>
            <a:off x="9244125" y="1923897"/>
            <a:ext cx="648000" cy="576000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BaP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(lunile februarie, martie) au fost determinate cele mai mari concentrații;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BV3</a:t>
            </a:r>
            <a:endParaRPr lang="ro-RO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828877"/>
              </p:ext>
            </p:extLst>
          </p:nvPr>
        </p:nvGraphicFramePr>
        <p:xfrm>
          <a:off x="85790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001011"/>
              </p:ext>
            </p:extLst>
          </p:nvPr>
        </p:nvGraphicFramePr>
        <p:xfrm>
          <a:off x="4138523" y="1229312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97448"/>
              </p:ext>
            </p:extLst>
          </p:nvPr>
        </p:nvGraphicFramePr>
        <p:xfrm>
          <a:off x="8166318" y="1229312"/>
          <a:ext cx="3840480" cy="207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698458"/>
              </p:ext>
            </p:extLst>
          </p:nvPr>
        </p:nvGraphicFramePr>
        <p:xfrm>
          <a:off x="85790" y="3568418"/>
          <a:ext cx="5040392" cy="291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1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1787</Words>
  <Application>Microsoft Office PowerPoint</Application>
  <PresentationFormat>Widescreen</PresentationFormat>
  <Paragraphs>728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95</cp:revision>
  <dcterms:created xsi:type="dcterms:W3CDTF">2022-01-26T07:33:02Z</dcterms:created>
  <dcterms:modified xsi:type="dcterms:W3CDTF">2023-04-12T14:14:27Z</dcterms:modified>
</cp:coreProperties>
</file>